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78" r:id="rId15"/>
    <p:sldId id="272" r:id="rId16"/>
    <p:sldId id="275" r:id="rId17"/>
    <p:sldId id="274" r:id="rId18"/>
    <p:sldId id="273" r:id="rId19"/>
    <p:sldId id="276" r:id="rId20"/>
    <p:sldId id="277" r:id="rId21"/>
    <p:sldId id="279" r:id="rId22"/>
    <p:sldId id="280" r:id="rId23"/>
    <p:sldId id="281" r:id="rId24"/>
    <p:sldId id="282" r:id="rId25"/>
    <p:sldId id="283" r:id="rId26"/>
    <p:sldId id="284" r:id="rId27"/>
    <p:sldId id="285" r:id="rId28"/>
    <p:sldId id="286" r:id="rId29"/>
    <p:sldId id="287" r:id="rId30"/>
    <p:sldId id="293" r:id="rId31"/>
    <p:sldId id="289" r:id="rId32"/>
    <p:sldId id="288" r:id="rId33"/>
    <p:sldId id="268" r:id="rId34"/>
    <p:sldId id="290" r:id="rId35"/>
    <p:sldId id="291" r:id="rId36"/>
    <p:sldId id="295" r:id="rId37"/>
    <p:sldId id="296" r:id="rId38"/>
    <p:sldId id="292" r:id="rId39"/>
    <p:sldId id="294" r:id="rId40"/>
    <p:sldId id="297" r:id="rId41"/>
    <p:sldId id="298" r:id="rId42"/>
    <p:sldId id="299" r:id="rId43"/>
    <p:sldId id="300" r:id="rId44"/>
    <p:sldId id="301" r:id="rId45"/>
    <p:sldId id="270" r:id="rId46"/>
  </p:sldIdLst>
  <p:sldSz cx="9144000" cy="6858000" type="screen4x3"/>
  <p:notesSz cx="6858000" cy="9144000"/>
  <p:custDataLst>
    <p:tags r:id="rId4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05" autoAdjust="0"/>
    <p:restoredTop sz="94622" autoAdjust="0"/>
  </p:normalViewPr>
  <p:slideViewPr>
    <p:cSldViewPr>
      <p:cViewPr varScale="1">
        <p:scale>
          <a:sx n="124" d="100"/>
          <a:sy n="124" d="100"/>
        </p:scale>
        <p:origin x="84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40" d="100"/>
        <a:sy n="40" d="100"/>
      </p:scale>
      <p:origin x="0" y="0"/>
    </p:cViewPr>
  </p:sorterViewPr>
  <p:notesViewPr>
    <p:cSldViewPr>
      <p:cViewPr varScale="1">
        <p:scale>
          <a:sx n="88" d="100"/>
          <a:sy n="88" d="100"/>
        </p:scale>
        <p:origin x="-382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844DA3-14FD-4B8B-BEF4-8482FB2AB445}" type="datetimeFigureOut">
              <a:rPr lang="en-AU" smtClean="0"/>
              <a:t>6/07/2018</a:t>
            </a:fld>
            <a:endParaRPr lang="en-AU"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CF6142-6C4C-4174-994E-B5C96185A536}" type="slidenum">
              <a:rPr lang="en-AU" smtClean="0"/>
              <a:t>‹#›</a:t>
            </a:fld>
            <a:endParaRPr lang="en-AU" dirty="0"/>
          </a:p>
        </p:txBody>
      </p:sp>
    </p:spTree>
    <p:extLst>
      <p:ext uri="{BB962C8B-B14F-4D97-AF65-F5344CB8AC3E}">
        <p14:creationId xmlns:p14="http://schemas.microsoft.com/office/powerpoint/2010/main" val="875459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DCF6142-6C4C-4174-994E-B5C96185A536}" type="slidenum">
              <a:rPr lang="en-AU" smtClean="0"/>
              <a:t>19</a:t>
            </a:fld>
            <a:endParaRPr lang="en-AU" dirty="0"/>
          </a:p>
        </p:txBody>
      </p:sp>
    </p:spTree>
    <p:extLst>
      <p:ext uri="{BB962C8B-B14F-4D97-AF65-F5344CB8AC3E}">
        <p14:creationId xmlns:p14="http://schemas.microsoft.com/office/powerpoint/2010/main" val="2353061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DCF6142-6C4C-4174-994E-B5C96185A536}" type="slidenum">
              <a:rPr lang="en-AU" smtClean="0"/>
              <a:t>23</a:t>
            </a:fld>
            <a:endParaRPr lang="en-AU" dirty="0"/>
          </a:p>
        </p:txBody>
      </p:sp>
    </p:spTree>
    <p:extLst>
      <p:ext uri="{BB962C8B-B14F-4D97-AF65-F5344CB8AC3E}">
        <p14:creationId xmlns:p14="http://schemas.microsoft.com/office/powerpoint/2010/main" val="3691778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DCF6142-6C4C-4174-994E-B5C96185A536}" type="slidenum">
              <a:rPr lang="en-AU" smtClean="0"/>
              <a:t>24</a:t>
            </a:fld>
            <a:endParaRPr lang="en-AU" dirty="0"/>
          </a:p>
        </p:txBody>
      </p:sp>
    </p:spTree>
    <p:extLst>
      <p:ext uri="{BB962C8B-B14F-4D97-AF65-F5344CB8AC3E}">
        <p14:creationId xmlns:p14="http://schemas.microsoft.com/office/powerpoint/2010/main" val="235588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DCF6142-6C4C-4174-994E-B5C96185A536}" type="slidenum">
              <a:rPr lang="en-AU" smtClean="0"/>
              <a:t>34</a:t>
            </a:fld>
            <a:endParaRPr lang="en-AU" dirty="0"/>
          </a:p>
        </p:txBody>
      </p:sp>
    </p:spTree>
    <p:extLst>
      <p:ext uri="{BB962C8B-B14F-4D97-AF65-F5344CB8AC3E}">
        <p14:creationId xmlns:p14="http://schemas.microsoft.com/office/powerpoint/2010/main" val="3819717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8B9F720C-4BB5-4BDF-9E8A-BE6C54C76474}" type="datetimeFigureOut">
              <a:rPr lang="en-AU" smtClean="0"/>
              <a:t>6/07/2018</a:t>
            </a:fld>
            <a:endParaRPr lang="en-AU"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AU"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DB54F62-56C6-4CAA-BA47-CD63035A9193}" type="slidenum">
              <a:rPr lang="en-AU" smtClean="0"/>
              <a:t>‹#›</a:t>
            </a:fld>
            <a:endParaRPr lang="en-AU"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9F720C-4BB5-4BDF-9E8A-BE6C54C76474}" type="datetimeFigureOut">
              <a:rPr lang="en-AU" smtClean="0"/>
              <a:t>6/07/2018</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8DB54F62-56C6-4CAA-BA47-CD63035A9193}" type="slidenum">
              <a:rPr lang="en-AU" smtClean="0"/>
              <a:t>‹#›</a:t>
            </a:fld>
            <a:endParaRPr lang="en-AU" dirty="0"/>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9F720C-4BB5-4BDF-9E8A-BE6C54C76474}" type="datetimeFigureOut">
              <a:rPr lang="en-AU" smtClean="0"/>
              <a:t>6/07/2018</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8DB54F62-56C6-4CAA-BA47-CD63035A9193}" type="slidenum">
              <a:rPr lang="en-AU" smtClean="0"/>
              <a:t>‹#›</a:t>
            </a:fld>
            <a:endParaRPr lang="en-AU" dirty="0"/>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9F720C-4BB5-4BDF-9E8A-BE6C54C76474}" type="datetimeFigureOut">
              <a:rPr lang="en-AU" smtClean="0"/>
              <a:t>6/07/2018</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8DB54F62-56C6-4CAA-BA47-CD63035A9193}" type="slidenum">
              <a:rPr lang="en-AU" smtClean="0"/>
              <a:t>‹#›</a:t>
            </a:fld>
            <a:endParaRPr lang="en-AU" dirty="0"/>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9F720C-4BB5-4BDF-9E8A-BE6C54C76474}" type="datetimeFigureOut">
              <a:rPr lang="en-AU" smtClean="0"/>
              <a:t>6/07/2018</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8DB54F62-56C6-4CAA-BA47-CD63035A9193}" type="slidenum">
              <a:rPr lang="en-AU" smtClean="0"/>
              <a:t>‹#›</a:t>
            </a:fld>
            <a:endParaRPr lang="en-AU"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B9F720C-4BB5-4BDF-9E8A-BE6C54C76474}" type="datetimeFigureOut">
              <a:rPr lang="en-AU" smtClean="0"/>
              <a:t>6/07/2018</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8DB54F62-56C6-4CAA-BA47-CD63035A9193}" type="slidenum">
              <a:rPr lang="en-AU" smtClean="0"/>
              <a:t>‹#›</a:t>
            </a:fld>
            <a:endParaRPr lang="en-AU" dirty="0"/>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B9F720C-4BB5-4BDF-9E8A-BE6C54C76474}" type="datetimeFigureOut">
              <a:rPr lang="en-AU" smtClean="0"/>
              <a:t>6/07/2018</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8DB54F62-56C6-4CAA-BA47-CD63035A9193}" type="slidenum">
              <a:rPr lang="en-AU" smtClean="0"/>
              <a:t>‹#›</a:t>
            </a:fld>
            <a:endParaRPr lang="en-AU" dirty="0"/>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9F720C-4BB5-4BDF-9E8A-BE6C54C76474}" type="datetimeFigureOut">
              <a:rPr lang="en-AU" smtClean="0"/>
              <a:t>6/07/2018</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8DB54F62-56C6-4CAA-BA47-CD63035A9193}" type="slidenum">
              <a:rPr lang="en-AU" smtClean="0"/>
              <a:t>‹#›</a:t>
            </a:fld>
            <a:endParaRPr lang="en-AU" dirty="0"/>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9F720C-4BB5-4BDF-9E8A-BE6C54C76474}" type="datetimeFigureOut">
              <a:rPr lang="en-AU" smtClean="0"/>
              <a:t>6/07/2018</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8DB54F62-56C6-4CAA-BA47-CD63035A9193}" type="slidenum">
              <a:rPr lang="en-AU" smtClean="0"/>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9F720C-4BB5-4BDF-9E8A-BE6C54C76474}" type="datetimeFigureOut">
              <a:rPr lang="en-AU" smtClean="0"/>
              <a:t>6/07/2018</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8DB54F62-56C6-4CAA-BA47-CD63035A9193}" type="slidenum">
              <a:rPr lang="en-AU" smtClean="0"/>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9F720C-4BB5-4BDF-9E8A-BE6C54C76474}" type="datetimeFigureOut">
              <a:rPr lang="en-AU" smtClean="0"/>
              <a:t>6/07/2018</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8DB54F62-56C6-4CAA-BA47-CD63035A9193}" type="slidenum">
              <a:rPr lang="en-AU" smtClean="0"/>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8B9F720C-4BB5-4BDF-9E8A-BE6C54C76474}" type="datetimeFigureOut">
              <a:rPr lang="en-AU" smtClean="0"/>
              <a:t>6/07/2018</a:t>
            </a:fld>
            <a:endParaRPr lang="en-AU" dirty="0"/>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AU" dirty="0"/>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8DB54F62-56C6-4CAA-BA47-CD63035A9193}" type="slidenum">
              <a:rPr lang="en-AU" smtClean="0"/>
              <a:t>‹#›</a:t>
            </a:fld>
            <a:endParaRPr lang="en-AU"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12.xml"/><Relationship Id="rId7" Type="http://schemas.openxmlformats.org/officeDocument/2006/relationships/image" Target="../media/image6.png"/><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slide" Target="slide33.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slide" Target="slide15.xml"/><Relationship Id="rId1" Type="http://schemas.openxmlformats.org/officeDocument/2006/relationships/slideLayout" Target="../slideLayouts/slideLayout1.xml"/><Relationship Id="rId4" Type="http://schemas.openxmlformats.org/officeDocument/2006/relationships/slide" Target="slide14.xml"/></Relationships>
</file>

<file path=ppt/slides/_rels/slide14.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1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slide" Target="slide22.xml"/><Relationship Id="rId1" Type="http://schemas.openxmlformats.org/officeDocument/2006/relationships/slideLayout" Target="../slideLayouts/slideLayout7.xml"/><Relationship Id="rId4" Type="http://schemas.openxmlformats.org/officeDocument/2006/relationships/slide" Target="slide24.xml"/></Relationships>
</file>

<file path=ppt/slides/_rels/slide22.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slide" Target="slide2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3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3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 Target="slide3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slide" Target="slide33.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slide" Target="slide33.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slide" Target="slide33.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slide" Target="slide34.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slide" Target="slide30.xml"/><Relationship Id="rId4" Type="http://schemas.openxmlformats.org/officeDocument/2006/relationships/slide" Target="slide38.xml"/></Relationships>
</file>

<file path=ppt/slides/_rels/slide35.xml.rels><?xml version="1.0" encoding="UTF-8" standalone="yes"?>
<Relationships xmlns="http://schemas.openxmlformats.org/package/2006/relationships"><Relationship Id="rId2" Type="http://schemas.openxmlformats.org/officeDocument/2006/relationships/slide" Target="slide36.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slide" Target="slide37.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slide" Target="slide39.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6.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slide" Target="slide41.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slide" Target="slide42.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slide" Target="slide43.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slide" Target="slide44.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slide" Target="slide45.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hyperlink" Target="https://www.bing.com/images/search?q=well%20done&amp;qs=n&amp;form=QBIR&amp;sp=-1&amp;pq=well%20done&amp;sc=8-4&amp;sk=&amp;cvid=D05A560E7E194385997A61F829BFD4C4" TargetMode="External"/><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5.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10.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5585" y="1340768"/>
            <a:ext cx="6777318" cy="1731982"/>
          </a:xfrm>
        </p:spPr>
        <p:txBody>
          <a:bodyPr/>
          <a:lstStyle/>
          <a:p>
            <a:r>
              <a:rPr lang="en-AU" dirty="0" smtClean="0"/>
              <a:t>Part 1: A stroll in the park.</a:t>
            </a:r>
            <a:endParaRPr lang="en-AU" dirty="0"/>
          </a:p>
        </p:txBody>
      </p:sp>
      <p:sp>
        <p:nvSpPr>
          <p:cNvPr id="3" name="Subtitle 2"/>
          <p:cNvSpPr>
            <a:spLocks noGrp="1"/>
          </p:cNvSpPr>
          <p:nvPr>
            <p:ph type="subTitle" idx="1"/>
          </p:nvPr>
        </p:nvSpPr>
        <p:spPr>
          <a:xfrm>
            <a:off x="323528" y="3573016"/>
            <a:ext cx="8208912" cy="2952328"/>
          </a:xfrm>
        </p:spPr>
        <p:txBody>
          <a:bodyPr>
            <a:normAutofit fontScale="92500" lnSpcReduction="20000"/>
          </a:bodyPr>
          <a:lstStyle/>
          <a:p>
            <a:r>
              <a:rPr lang="en-AU" sz="2000" i="1" dirty="0" smtClean="0"/>
              <a:t>Welcome to the first Ellerston Public School Choose Your Own Adventure!</a:t>
            </a:r>
          </a:p>
          <a:p>
            <a:r>
              <a:rPr lang="en-AU" sz="2000" i="1" dirty="0" smtClean="0"/>
              <a:t>How it works:</a:t>
            </a:r>
          </a:p>
          <a:p>
            <a:r>
              <a:rPr lang="en-AU" sz="2000" dirty="0" smtClean="0"/>
              <a:t> After most ‘pages’ there is a yellow hyperlink /choice to click. Different hyperlinks lead to different pages.</a:t>
            </a:r>
          </a:p>
          <a:p>
            <a:r>
              <a:rPr lang="en-AU" sz="2000" i="1" dirty="0" smtClean="0"/>
              <a:t>Rules</a:t>
            </a:r>
            <a:r>
              <a:rPr lang="en-AU" sz="2000" dirty="0" smtClean="0"/>
              <a:t>:</a:t>
            </a:r>
          </a:p>
          <a:p>
            <a:r>
              <a:rPr lang="en-AU" sz="1800" dirty="0" smtClean="0"/>
              <a:t>Once you pick a choice you </a:t>
            </a:r>
            <a:r>
              <a:rPr lang="en-AU" sz="1800" b="1" i="1" u="sng" dirty="0" smtClean="0"/>
              <a:t>CANNOT</a:t>
            </a:r>
            <a:r>
              <a:rPr lang="en-AU" sz="1800" dirty="0" smtClean="0"/>
              <a:t> go back unless a choice strand ends.</a:t>
            </a:r>
          </a:p>
          <a:p>
            <a:r>
              <a:rPr lang="en-AU" sz="1800" dirty="0" smtClean="0"/>
              <a:t> (i.e. You finish or you die) and when you do die you </a:t>
            </a:r>
            <a:r>
              <a:rPr lang="en-AU" sz="1800" b="1" i="1" u="sng" dirty="0" smtClean="0"/>
              <a:t>MUST</a:t>
            </a:r>
            <a:r>
              <a:rPr lang="en-AU" sz="1800" b="1" i="1" dirty="0" smtClean="0"/>
              <a:t> </a:t>
            </a:r>
            <a:r>
              <a:rPr lang="en-AU" sz="1800" dirty="0" smtClean="0"/>
              <a:t>go back to the beginning!</a:t>
            </a:r>
          </a:p>
          <a:p>
            <a:r>
              <a:rPr lang="en-AU" sz="2000" dirty="0" smtClean="0"/>
              <a:t>Add up the amount of hyperlinks it takes you to finish</a:t>
            </a:r>
            <a:r>
              <a:rPr lang="en-AU" sz="2000" dirty="0"/>
              <a:t> </a:t>
            </a:r>
            <a:r>
              <a:rPr lang="en-AU" sz="2000" dirty="0" smtClean="0"/>
              <a:t>without dying.</a:t>
            </a:r>
          </a:p>
          <a:p>
            <a:r>
              <a:rPr lang="en-AU" sz="2000" dirty="0" smtClean="0"/>
              <a:t>              </a:t>
            </a:r>
            <a:r>
              <a:rPr lang="en-AU" sz="2000" dirty="0" smtClean="0">
                <a:hlinkClick r:id="rId2" action="ppaction://hlinksldjump"/>
              </a:rPr>
              <a:t>To Begin</a:t>
            </a:r>
            <a:endParaRPr lang="en-AU" sz="2000" dirty="0"/>
          </a:p>
        </p:txBody>
      </p:sp>
      <p:sp>
        <p:nvSpPr>
          <p:cNvPr id="4" name="Right Arrow 3"/>
          <p:cNvSpPr/>
          <p:nvPr/>
        </p:nvSpPr>
        <p:spPr>
          <a:xfrm rot="10637274">
            <a:off x="5439221" y="6092227"/>
            <a:ext cx="504056"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 name="Down Arrow 4"/>
          <p:cNvSpPr/>
          <p:nvPr/>
        </p:nvSpPr>
        <p:spPr>
          <a:xfrm rot="15034589">
            <a:off x="3615005" y="5976296"/>
            <a:ext cx="180020" cy="11520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1026" name="Picture 2">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80312" y="116583"/>
            <a:ext cx="1633976" cy="1124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a:hlinkClick r:id="rId5" action="ppaction://hlinksldjump"/>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7504" y="116633"/>
            <a:ext cx="1440160" cy="1138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a:hlinkClick r:id="rId5" action="ppaction://hlinksldjump"/>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01291" y="116582"/>
            <a:ext cx="1571747" cy="1124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02834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332656"/>
            <a:ext cx="8640960" cy="6186309"/>
          </a:xfrm>
          <a:prstGeom prst="rect">
            <a:avLst/>
          </a:prstGeom>
          <a:noFill/>
        </p:spPr>
        <p:txBody>
          <a:bodyPr wrap="square" rtlCol="0">
            <a:spAutoFit/>
          </a:bodyPr>
          <a:lstStyle/>
          <a:p>
            <a:r>
              <a:rPr lang="en-AU" dirty="0" smtClean="0"/>
              <a:t>I unclip the first man’s scabbard and tie it to my belt. It’s a bit of a loose fit, but it will do. As I slide the sword into the scabbard, I feel a zap and a noise like a hurricane comes in from the east, tugging at my clothes.</a:t>
            </a:r>
          </a:p>
          <a:p>
            <a:endParaRPr lang="en-AU" dirty="0"/>
          </a:p>
          <a:p>
            <a:r>
              <a:rPr lang="en-AU" dirty="0" smtClean="0"/>
              <a:t>I turn to the trees on the left-hand side of the path and march towards them. As I reach the tree line, I take one look back at their unconscious bodies and keep walking.</a:t>
            </a:r>
          </a:p>
          <a:p>
            <a:endParaRPr lang="en-AU" dirty="0"/>
          </a:p>
          <a:p>
            <a:r>
              <a:rPr lang="en-AU" dirty="0" smtClean="0"/>
              <a:t>As I keep walking, the sun sinks low on the horizon. The ground has slowly been sloping downwards. By the time I stop, I can faintly hear the crash of the waves and some sort of massive party. I can still only see the forest, the leaves and the animals.</a:t>
            </a:r>
          </a:p>
          <a:p>
            <a:endParaRPr lang="en-AU" dirty="0"/>
          </a:p>
          <a:p>
            <a:r>
              <a:rPr lang="en-AU" dirty="0" smtClean="0"/>
              <a:t>I lie down on the leaves. They crunch slightly as I press on the them. As I’m lying there, something slides across my legs. It hisses. Then another. Soon there must be hundreds of them, sliding over my legs.</a:t>
            </a:r>
          </a:p>
          <a:p>
            <a:endParaRPr lang="en-AU" dirty="0"/>
          </a:p>
          <a:p>
            <a:r>
              <a:rPr lang="en-AU" dirty="0" smtClean="0"/>
              <a:t>All of them, intruding in my sleep. Although, if anyone's the intruder, it’s most likely me.</a:t>
            </a:r>
          </a:p>
          <a:p>
            <a:endParaRPr lang="en-AU" dirty="0"/>
          </a:p>
          <a:p>
            <a:r>
              <a:rPr lang="en-AU" dirty="0" smtClean="0"/>
              <a:t>I just lie there not moving a muscle, waiting, as the last one slides over into the jungle, hissing a goodbye. My eyes shut as I fall asleep…                                  </a:t>
            </a:r>
          </a:p>
        </p:txBody>
      </p:sp>
    </p:spTree>
    <p:extLst>
      <p:ext uri="{BB962C8B-B14F-4D97-AF65-F5344CB8AC3E}">
        <p14:creationId xmlns:p14="http://schemas.microsoft.com/office/powerpoint/2010/main" val="20244647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332656"/>
            <a:ext cx="8568952" cy="6186309"/>
          </a:xfrm>
          <a:prstGeom prst="rect">
            <a:avLst/>
          </a:prstGeom>
          <a:noFill/>
        </p:spPr>
        <p:txBody>
          <a:bodyPr wrap="square" rtlCol="0">
            <a:spAutoFit/>
          </a:bodyPr>
          <a:lstStyle/>
          <a:p>
            <a:r>
              <a:rPr lang="en-AU" dirty="0" smtClean="0"/>
              <a:t>I throw down the sword. It clangs on the rocks of the path, once, twice and a third and final time. I grab the first one’s leg and drag him to the right side of the path. And I do the same with his friend, dumping their weapons on top of them.</a:t>
            </a:r>
            <a:endParaRPr lang="en-AU" dirty="0"/>
          </a:p>
          <a:p>
            <a:endParaRPr lang="en-AU" dirty="0"/>
          </a:p>
          <a:p>
            <a:r>
              <a:rPr lang="en-AU" dirty="0"/>
              <a:t>I turn to the trees on the left hand side of the path, and march towards them. As I reach the tree line, I take one look back at their unconscious bodies, and keep walking.</a:t>
            </a:r>
          </a:p>
          <a:p>
            <a:endParaRPr lang="en-AU" dirty="0"/>
          </a:p>
          <a:p>
            <a:r>
              <a:rPr lang="en-AU" dirty="0"/>
              <a:t>As I keep walking, the sun sinks low on the horizon. The ground has </a:t>
            </a:r>
            <a:r>
              <a:rPr lang="en-AU" dirty="0" smtClean="0"/>
              <a:t>slowly </a:t>
            </a:r>
            <a:r>
              <a:rPr lang="en-AU" dirty="0"/>
              <a:t>been sloping </a:t>
            </a:r>
            <a:r>
              <a:rPr lang="en-AU" dirty="0" smtClean="0"/>
              <a:t>downwards. By </a:t>
            </a:r>
            <a:r>
              <a:rPr lang="en-AU" dirty="0"/>
              <a:t>the time I stop, I can faintly hear the crash of the waves, and some sort of massive </a:t>
            </a:r>
            <a:r>
              <a:rPr lang="en-AU" dirty="0" smtClean="0"/>
              <a:t>party. I </a:t>
            </a:r>
            <a:r>
              <a:rPr lang="en-AU" dirty="0"/>
              <a:t>can still only see the forest, the leaves and the animals.</a:t>
            </a:r>
          </a:p>
          <a:p>
            <a:endParaRPr lang="en-AU" dirty="0"/>
          </a:p>
          <a:p>
            <a:r>
              <a:rPr lang="en-AU" dirty="0"/>
              <a:t>I lie down on the leaves. They crunch slightly as I press on the them. As I’m lying there, something slides across my legs. It hisses. Then another. Soon there must be hundreds of them, sliding over my legs.</a:t>
            </a:r>
          </a:p>
          <a:p>
            <a:endParaRPr lang="en-AU" dirty="0" smtClean="0"/>
          </a:p>
          <a:p>
            <a:r>
              <a:rPr lang="en-AU" dirty="0" smtClean="0"/>
              <a:t>All of them, intruding in my sleep. Although, if anyone’s the intruder, it’s most likely me.</a:t>
            </a:r>
            <a:endParaRPr lang="en-AU" dirty="0"/>
          </a:p>
          <a:p>
            <a:endParaRPr lang="en-AU" dirty="0"/>
          </a:p>
          <a:p>
            <a:r>
              <a:rPr lang="en-AU" dirty="0"/>
              <a:t>I just lie there not moving a muscle, waiting, as the last one slides over into the jungle, hissing a goodbye. My eyes shut as I fall asleep…                                 </a:t>
            </a:r>
            <a:r>
              <a:rPr lang="en-AU" dirty="0">
                <a:hlinkClick r:id="rId2" action="ppaction://hlinksldjump"/>
              </a:rPr>
              <a:t>Next</a:t>
            </a:r>
            <a:endParaRPr lang="en-AU" dirty="0"/>
          </a:p>
        </p:txBody>
      </p:sp>
    </p:spTree>
    <p:extLst>
      <p:ext uri="{BB962C8B-B14F-4D97-AF65-F5344CB8AC3E}">
        <p14:creationId xmlns:p14="http://schemas.microsoft.com/office/powerpoint/2010/main" val="28129454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476672"/>
            <a:ext cx="6777318" cy="1224136"/>
          </a:xfrm>
        </p:spPr>
        <p:txBody>
          <a:bodyPr/>
          <a:lstStyle/>
          <a:p>
            <a:r>
              <a:rPr lang="en-AU" dirty="0" smtClean="0"/>
              <a:t>Well Done!</a:t>
            </a:r>
            <a:endParaRPr lang="en-AU" dirty="0"/>
          </a:p>
        </p:txBody>
      </p:sp>
      <p:sp>
        <p:nvSpPr>
          <p:cNvPr id="3" name="Subtitle 2"/>
          <p:cNvSpPr>
            <a:spLocks noGrp="1"/>
          </p:cNvSpPr>
          <p:nvPr>
            <p:ph type="subTitle" idx="1"/>
          </p:nvPr>
        </p:nvSpPr>
        <p:spPr>
          <a:xfrm>
            <a:off x="395536" y="3767862"/>
            <a:ext cx="8352928" cy="1752600"/>
          </a:xfrm>
        </p:spPr>
        <p:txBody>
          <a:bodyPr>
            <a:normAutofit fontScale="92500" lnSpcReduction="10000"/>
          </a:bodyPr>
          <a:lstStyle/>
          <a:p>
            <a:r>
              <a:rPr lang="en-AU" dirty="0" smtClean="0"/>
              <a:t>You made it to the First Checkpoint!</a:t>
            </a:r>
          </a:p>
          <a:p>
            <a:r>
              <a:rPr lang="en-AU" dirty="0" smtClean="0"/>
              <a:t>You can now stop and take a break by pressing ESC. To get back to this checkpoint, click on the red bird at the start of the sideshow.</a:t>
            </a:r>
          </a:p>
          <a:p>
            <a:r>
              <a:rPr lang="en-AU" dirty="0" smtClean="0"/>
              <a:t>If you want to do Part 2, click </a:t>
            </a:r>
            <a:r>
              <a:rPr lang="en-AU" dirty="0" smtClean="0">
                <a:hlinkClick r:id="rId2" action="ppaction://hlinksldjump"/>
              </a:rPr>
              <a:t>here</a:t>
            </a:r>
            <a:r>
              <a:rPr lang="en-AU" dirty="0" smtClean="0"/>
              <a:t>.</a:t>
            </a:r>
          </a:p>
          <a:p>
            <a:endParaRPr lang="en-AU" dirty="0"/>
          </a:p>
          <a:p>
            <a:endParaRPr lang="en-AU" dirty="0"/>
          </a:p>
        </p:txBody>
      </p:sp>
      <p:sp>
        <p:nvSpPr>
          <p:cNvPr id="4" name="TextBox 3"/>
          <p:cNvSpPr txBox="1"/>
          <p:nvPr/>
        </p:nvSpPr>
        <p:spPr>
          <a:xfrm>
            <a:off x="4499992" y="5445224"/>
            <a:ext cx="864096" cy="184666"/>
          </a:xfrm>
          <a:prstGeom prst="rect">
            <a:avLst/>
          </a:prstGeom>
          <a:noFill/>
        </p:spPr>
        <p:txBody>
          <a:bodyPr wrap="square" rtlCol="0">
            <a:spAutoFit/>
          </a:bodyPr>
          <a:lstStyle/>
          <a:p>
            <a:r>
              <a:rPr lang="en-AU" sz="500" dirty="0" smtClean="0"/>
              <a:t>Hey, that rhymes</a:t>
            </a:r>
            <a:r>
              <a:rPr lang="en-AU" sz="600" dirty="0" smtClean="0"/>
              <a:t>!!</a:t>
            </a:r>
            <a:endParaRPr lang="en-AU" sz="600" dirty="0"/>
          </a:p>
        </p:txBody>
      </p:sp>
    </p:spTree>
    <p:extLst>
      <p:ext uri="{BB962C8B-B14F-4D97-AF65-F5344CB8AC3E}">
        <p14:creationId xmlns:p14="http://schemas.microsoft.com/office/powerpoint/2010/main" val="24825695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404664"/>
            <a:ext cx="6777318" cy="2592288"/>
          </a:xfrm>
        </p:spPr>
        <p:txBody>
          <a:bodyPr/>
          <a:lstStyle/>
          <a:p>
            <a:r>
              <a:rPr lang="en-AU" dirty="0" smtClean="0"/>
              <a:t>Part 2: The Town</a:t>
            </a:r>
            <a:br>
              <a:rPr lang="en-AU" dirty="0" smtClean="0"/>
            </a:br>
            <a:r>
              <a:rPr lang="en-AU" dirty="0"/>
              <a:t/>
            </a:r>
            <a:br>
              <a:rPr lang="en-AU" dirty="0"/>
            </a:br>
            <a:r>
              <a:rPr lang="en-AU" dirty="0" smtClean="0"/>
              <a:t>But first…</a:t>
            </a:r>
            <a:endParaRPr lang="en-AU" dirty="0"/>
          </a:p>
        </p:txBody>
      </p:sp>
      <p:sp>
        <p:nvSpPr>
          <p:cNvPr id="3" name="Subtitle 2"/>
          <p:cNvSpPr>
            <a:spLocks noGrp="1"/>
          </p:cNvSpPr>
          <p:nvPr>
            <p:ph type="subTitle" idx="1"/>
          </p:nvPr>
        </p:nvSpPr>
        <p:spPr>
          <a:xfrm>
            <a:off x="1465781" y="3615598"/>
            <a:ext cx="6400800" cy="1752600"/>
          </a:xfrm>
        </p:spPr>
        <p:txBody>
          <a:bodyPr>
            <a:normAutofit lnSpcReduction="10000"/>
          </a:bodyPr>
          <a:lstStyle/>
          <a:p>
            <a:r>
              <a:rPr lang="en-AU" dirty="0" smtClean="0"/>
              <a:t>What weapon did you choose?</a:t>
            </a:r>
          </a:p>
          <a:p>
            <a:r>
              <a:rPr lang="en-AU" dirty="0" smtClean="0">
                <a:hlinkClick r:id="rId2" action="ppaction://hlinksldjump"/>
              </a:rPr>
              <a:t>Knife</a:t>
            </a:r>
            <a:endParaRPr lang="en-AU" dirty="0" smtClean="0"/>
          </a:p>
          <a:p>
            <a:r>
              <a:rPr lang="en-AU" dirty="0" smtClean="0">
                <a:hlinkClick r:id="rId3" action="ppaction://hlinksldjump"/>
              </a:rPr>
              <a:t>Sword</a:t>
            </a:r>
            <a:endParaRPr lang="en-AU" dirty="0" smtClean="0"/>
          </a:p>
          <a:p>
            <a:r>
              <a:rPr lang="en-AU" dirty="0" smtClean="0">
                <a:hlinkClick r:id="rId4" action="ppaction://hlinksldjump"/>
              </a:rPr>
              <a:t>Neither</a:t>
            </a:r>
            <a:endParaRPr lang="en-AU" dirty="0"/>
          </a:p>
        </p:txBody>
      </p:sp>
      <p:sp>
        <p:nvSpPr>
          <p:cNvPr id="5" name="TextBox 4"/>
          <p:cNvSpPr txBox="1"/>
          <p:nvPr/>
        </p:nvSpPr>
        <p:spPr>
          <a:xfrm>
            <a:off x="5445165" y="2492896"/>
            <a:ext cx="1224136" cy="124650"/>
          </a:xfrm>
          <a:prstGeom prst="rect">
            <a:avLst/>
          </a:prstGeom>
          <a:noFill/>
        </p:spPr>
        <p:txBody>
          <a:bodyPr wrap="square" rtlCol="0">
            <a:spAutoFit/>
          </a:bodyPr>
          <a:lstStyle/>
          <a:p>
            <a:r>
              <a:rPr lang="en-AU" sz="210" dirty="0" smtClean="0"/>
              <a:t>Let me take a selfie!</a:t>
            </a:r>
            <a:endParaRPr lang="en-AU" sz="100" dirty="0"/>
          </a:p>
        </p:txBody>
      </p:sp>
    </p:spTree>
    <p:extLst>
      <p:ext uri="{BB962C8B-B14F-4D97-AF65-F5344CB8AC3E}">
        <p14:creationId xmlns:p14="http://schemas.microsoft.com/office/powerpoint/2010/main" val="2859895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1916832"/>
            <a:ext cx="6777318" cy="1083910"/>
          </a:xfrm>
        </p:spPr>
        <p:txBody>
          <a:bodyPr/>
          <a:lstStyle/>
          <a:p>
            <a:r>
              <a:rPr lang="en-AU" dirty="0" smtClean="0"/>
              <a:t>So what did you pick?</a:t>
            </a:r>
            <a:endParaRPr lang="en-AU" dirty="0"/>
          </a:p>
        </p:txBody>
      </p:sp>
      <p:sp>
        <p:nvSpPr>
          <p:cNvPr id="3" name="Subtitle 2"/>
          <p:cNvSpPr>
            <a:spLocks noGrp="1"/>
          </p:cNvSpPr>
          <p:nvPr>
            <p:ph type="subTitle" idx="1"/>
          </p:nvPr>
        </p:nvSpPr>
        <p:spPr/>
        <p:txBody>
          <a:bodyPr/>
          <a:lstStyle/>
          <a:p>
            <a:r>
              <a:rPr lang="en-AU" dirty="0" smtClean="0">
                <a:hlinkClick r:id="rId2" action="ppaction://hlinksldjump"/>
              </a:rPr>
              <a:t>No to knife</a:t>
            </a:r>
            <a:endParaRPr lang="en-AU" dirty="0" smtClean="0"/>
          </a:p>
          <a:p>
            <a:r>
              <a:rPr lang="en-AU" dirty="0" smtClean="0">
                <a:hlinkClick r:id="rId3" action="ppaction://hlinksldjump"/>
              </a:rPr>
              <a:t>No to sword</a:t>
            </a:r>
            <a:endParaRPr lang="en-AU" dirty="0"/>
          </a:p>
        </p:txBody>
      </p:sp>
    </p:spTree>
    <p:extLst>
      <p:ext uri="{BB962C8B-B14F-4D97-AF65-F5344CB8AC3E}">
        <p14:creationId xmlns:p14="http://schemas.microsoft.com/office/powerpoint/2010/main" val="36690141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8640"/>
            <a:ext cx="8568952" cy="6186309"/>
          </a:xfrm>
          <a:prstGeom prst="rect">
            <a:avLst/>
          </a:prstGeom>
          <a:noFill/>
        </p:spPr>
        <p:txBody>
          <a:bodyPr wrap="square" rtlCol="0">
            <a:spAutoFit/>
          </a:bodyPr>
          <a:lstStyle/>
          <a:p>
            <a:r>
              <a:rPr lang="en-AU" dirty="0" smtClean="0"/>
              <a:t>I wake up as the early birds start to chirp. The knife is bouncing against my hip as I stroll over to the spring. Shirt, pants, knife, boots and belt go flying across the clearing as I dunk myself in the surprisingly deep main waterhole.</a:t>
            </a:r>
          </a:p>
          <a:p>
            <a:endParaRPr lang="en-AU" dirty="0" smtClean="0"/>
          </a:p>
          <a:p>
            <a:r>
              <a:rPr lang="en-AU" dirty="0" smtClean="0"/>
              <a:t>Being 1.7 metres tall, it is quite a surprise when the water comes up to your neck. </a:t>
            </a:r>
          </a:p>
          <a:p>
            <a:endParaRPr lang="en-AU" dirty="0" smtClean="0"/>
          </a:p>
          <a:p>
            <a:r>
              <a:rPr lang="en-AU" dirty="0" smtClean="0"/>
              <a:t>I climb out of the hole as the sun rises and sparkles off the water. I look down at the cut on my side to find not a cut, but a scab. I dry myself off with the power of the sun, put on my clothes and march down the mountain.</a:t>
            </a:r>
          </a:p>
          <a:p>
            <a:endParaRPr lang="en-AU" dirty="0" smtClean="0"/>
          </a:p>
          <a:p>
            <a:r>
              <a:rPr lang="en-AU" dirty="0" smtClean="0"/>
              <a:t>I keep walking all morning, having nothing to eat or drink but the small amounts of water to be found from the other smaller springs along the mountain. As I went further down, I stopped at a clearing smaller than the first one. In this clearing I found a pair of boots so similar to mine, it sends a chill down my spine.</a:t>
            </a:r>
          </a:p>
          <a:p>
            <a:endParaRPr lang="en-AU" dirty="0" smtClean="0"/>
          </a:p>
          <a:p>
            <a:r>
              <a:rPr lang="en-AU" dirty="0" smtClean="0"/>
              <a:t>Now the waves can be heard, lurking on the edge of my hearing. I keep walking all the way into mid-afternoon, when something changes in the forest.</a:t>
            </a:r>
          </a:p>
          <a:p>
            <a:endParaRPr lang="en-AU" dirty="0" smtClean="0"/>
          </a:p>
          <a:p>
            <a:r>
              <a:rPr lang="en-AU" dirty="0" smtClean="0"/>
              <a:t>In the space of ten metres, as if cut by a knife, dense rainforest gives way to farmland. I climb over the wooden fence separating the two. In the distance is the town, enclosed by a thick stone wall, with a road passing between two paddocks to an iron town gate.                                                                                                 </a:t>
            </a:r>
            <a:r>
              <a:rPr lang="en-AU" dirty="0" smtClean="0">
                <a:hlinkClick r:id="rId2" action="ppaction://hlinksldjump"/>
              </a:rPr>
              <a:t>Next</a:t>
            </a:r>
            <a:endParaRPr lang="en-AU" dirty="0" smtClean="0"/>
          </a:p>
        </p:txBody>
      </p:sp>
    </p:spTree>
    <p:extLst>
      <p:ext uri="{BB962C8B-B14F-4D97-AF65-F5344CB8AC3E}">
        <p14:creationId xmlns:p14="http://schemas.microsoft.com/office/powerpoint/2010/main" val="1366343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404664"/>
            <a:ext cx="8424936" cy="5909310"/>
          </a:xfrm>
          <a:prstGeom prst="rect">
            <a:avLst/>
          </a:prstGeom>
          <a:noFill/>
        </p:spPr>
        <p:txBody>
          <a:bodyPr wrap="square" rtlCol="0">
            <a:spAutoFit/>
          </a:bodyPr>
          <a:lstStyle/>
          <a:p>
            <a:r>
              <a:rPr lang="en-AU" dirty="0"/>
              <a:t>I open my eyes, to find myself looking at my boots lying on the ground. Or more specifically, the spider climbing into one.</a:t>
            </a:r>
          </a:p>
          <a:p>
            <a:endParaRPr lang="en-AU" dirty="0"/>
          </a:p>
          <a:p>
            <a:r>
              <a:rPr lang="en-AU" dirty="0"/>
              <a:t>“Nope. Not </a:t>
            </a:r>
            <a:r>
              <a:rPr lang="en-AU" dirty="0" smtClean="0"/>
              <a:t>today, </a:t>
            </a:r>
            <a:r>
              <a:rPr lang="en-AU" dirty="0"/>
              <a:t>spider,” I say as I </a:t>
            </a:r>
            <a:r>
              <a:rPr lang="en-AU" dirty="0" smtClean="0"/>
              <a:t>stand up and continue </a:t>
            </a:r>
            <a:r>
              <a:rPr lang="en-AU" dirty="0"/>
              <a:t>through the forest barefoot, always downhill.</a:t>
            </a:r>
          </a:p>
          <a:p>
            <a:endParaRPr lang="en-AU" dirty="0"/>
          </a:p>
          <a:p>
            <a:r>
              <a:rPr lang="en-AU" dirty="0"/>
              <a:t>I keep walking all the way </a:t>
            </a:r>
            <a:r>
              <a:rPr lang="en-AU" dirty="0" smtClean="0"/>
              <a:t>into </a:t>
            </a:r>
            <a:r>
              <a:rPr lang="en-AU" dirty="0"/>
              <a:t>mid-morning, when something changes in the forest.</a:t>
            </a:r>
          </a:p>
          <a:p>
            <a:endParaRPr lang="en-AU" dirty="0"/>
          </a:p>
          <a:p>
            <a:r>
              <a:rPr lang="en-AU" dirty="0"/>
              <a:t>In the space of ten metres, as if cut by a knife, dense rainforest gives way to farmland. I climb over the wooden fence separating the two. In the distance is the </a:t>
            </a:r>
            <a:r>
              <a:rPr lang="en-AU" dirty="0" smtClean="0"/>
              <a:t>town, </a:t>
            </a:r>
            <a:r>
              <a:rPr lang="en-AU" dirty="0"/>
              <a:t>enclosed </a:t>
            </a:r>
            <a:r>
              <a:rPr lang="en-AU" dirty="0" smtClean="0"/>
              <a:t>by </a:t>
            </a:r>
            <a:r>
              <a:rPr lang="en-AU" dirty="0"/>
              <a:t>a thick stone wall, with the mountain road passing between two paddocks to the iron town gate.</a:t>
            </a:r>
          </a:p>
          <a:p>
            <a:endParaRPr lang="en-AU" dirty="0"/>
          </a:p>
          <a:p>
            <a:r>
              <a:rPr lang="en-AU" dirty="0"/>
              <a:t>I walk past the cattle, trying not to scare any of them. Not one of them pays me any </a:t>
            </a:r>
            <a:r>
              <a:rPr lang="en-AU" dirty="0" smtClean="0"/>
              <a:t>attention, apart </a:t>
            </a:r>
            <a:r>
              <a:rPr lang="en-AU" dirty="0"/>
              <a:t>from the bull. I can hear his snorting from 200 metres away, pawing at the ground as if trying to crush a nut.</a:t>
            </a:r>
          </a:p>
          <a:p>
            <a:endParaRPr lang="en-AU" dirty="0"/>
          </a:p>
          <a:p>
            <a:r>
              <a:rPr lang="en-AU" dirty="0"/>
              <a:t>‘I’m the nut,’ I think.</a:t>
            </a:r>
          </a:p>
          <a:p>
            <a:endParaRPr lang="en-AU" dirty="0"/>
          </a:p>
          <a:p>
            <a:r>
              <a:rPr lang="en-AU" dirty="0"/>
              <a:t>“I’m the nut!” I scream as the bull charges towards me…                               </a:t>
            </a:r>
            <a:r>
              <a:rPr lang="en-AU" dirty="0">
                <a:hlinkClick r:id="rId2" action="ppaction://hlinksldjump"/>
              </a:rPr>
              <a:t>Next</a:t>
            </a:r>
            <a:endParaRPr lang="en-AU" dirty="0"/>
          </a:p>
        </p:txBody>
      </p:sp>
    </p:spTree>
    <p:extLst>
      <p:ext uri="{BB962C8B-B14F-4D97-AF65-F5344CB8AC3E}">
        <p14:creationId xmlns:p14="http://schemas.microsoft.com/office/powerpoint/2010/main" val="27155722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6084" y="-33277"/>
            <a:ext cx="8640960" cy="6463308"/>
          </a:xfrm>
          <a:prstGeom prst="rect">
            <a:avLst/>
          </a:prstGeom>
          <a:noFill/>
        </p:spPr>
        <p:txBody>
          <a:bodyPr wrap="square" rtlCol="0">
            <a:spAutoFit/>
          </a:bodyPr>
          <a:lstStyle/>
          <a:p>
            <a:r>
              <a:rPr lang="en-AU" dirty="0"/>
              <a:t>I wake up as the early birds start to chirp. </a:t>
            </a:r>
            <a:r>
              <a:rPr lang="en-AU" dirty="0" smtClean="0"/>
              <a:t>I whistle, trying to copy the birds, </a:t>
            </a:r>
            <a:r>
              <a:rPr lang="en-AU" dirty="0"/>
              <a:t>as I stroll over to the spring. Shirt, </a:t>
            </a:r>
            <a:r>
              <a:rPr lang="en-AU" dirty="0" smtClean="0"/>
              <a:t>pants, boots </a:t>
            </a:r>
            <a:r>
              <a:rPr lang="en-AU" dirty="0"/>
              <a:t>and belt go flying across the clearing as I dunk myself in the surprisingly deep main waterhole.</a:t>
            </a:r>
          </a:p>
          <a:p>
            <a:endParaRPr lang="en-AU" dirty="0"/>
          </a:p>
          <a:p>
            <a:r>
              <a:rPr lang="en-AU" dirty="0"/>
              <a:t>Being 1.7 metres tall, it is quite a surprise when the water comes up to your neck. </a:t>
            </a:r>
          </a:p>
          <a:p>
            <a:endParaRPr lang="en-AU" dirty="0"/>
          </a:p>
          <a:p>
            <a:r>
              <a:rPr lang="en-AU" dirty="0"/>
              <a:t>I climb out of the hole as the sun rises and sparkles off the water. I look down at the cut on my side to find not a cut , but a scab. I dry myself off with the power of the sun, put on my </a:t>
            </a:r>
            <a:r>
              <a:rPr lang="en-AU" dirty="0" smtClean="0"/>
              <a:t>clothes, take one last look at the knife </a:t>
            </a:r>
            <a:r>
              <a:rPr lang="en-AU" dirty="0"/>
              <a:t>and march down the mountain.</a:t>
            </a:r>
          </a:p>
          <a:p>
            <a:endParaRPr lang="en-AU" dirty="0"/>
          </a:p>
          <a:p>
            <a:r>
              <a:rPr lang="en-AU" dirty="0"/>
              <a:t>I keep walking all morning, having nothing to eat or drink but the small amounts of water to be found from the other smaller springs along the mountain. As I went further down, I stopped at a clearing smaller than the first one. In this clearing I found a pair of boots so similar to mine, it sends a chill down my spine.</a:t>
            </a:r>
          </a:p>
          <a:p>
            <a:endParaRPr lang="en-AU" dirty="0"/>
          </a:p>
          <a:p>
            <a:r>
              <a:rPr lang="en-AU" dirty="0"/>
              <a:t>Now the waves can be heard, lurking on the edge of my hearing. I keep walking all the way to mid-afternoon, when something changes in the forest.</a:t>
            </a:r>
          </a:p>
          <a:p>
            <a:endParaRPr lang="en-AU" dirty="0"/>
          </a:p>
          <a:p>
            <a:r>
              <a:rPr lang="en-AU" dirty="0"/>
              <a:t>In the space of ten metres, as if cut by a knife, dense rainforest gives way to farmland. I climb over the wooden fence separating the two. In the distance is the </a:t>
            </a:r>
            <a:r>
              <a:rPr lang="en-AU" dirty="0" smtClean="0"/>
              <a:t>town, </a:t>
            </a:r>
            <a:r>
              <a:rPr lang="en-AU" dirty="0"/>
              <a:t>enclosed </a:t>
            </a:r>
            <a:r>
              <a:rPr lang="en-AU" dirty="0" smtClean="0"/>
              <a:t>by </a:t>
            </a:r>
            <a:r>
              <a:rPr lang="en-AU" dirty="0"/>
              <a:t>a thick stone wall, with a road passing between two paddocks to an iron town </a:t>
            </a:r>
            <a:r>
              <a:rPr lang="en-AU" dirty="0" smtClean="0"/>
              <a:t>gate.                                                                                                      </a:t>
            </a:r>
            <a:r>
              <a:rPr lang="en-AU" dirty="0">
                <a:hlinkClick r:id="rId2" action="ppaction://hlinksldjump"/>
              </a:rPr>
              <a:t>Next</a:t>
            </a:r>
            <a:endParaRPr lang="en-AU" dirty="0"/>
          </a:p>
        </p:txBody>
      </p:sp>
    </p:spTree>
    <p:extLst>
      <p:ext uri="{BB962C8B-B14F-4D97-AF65-F5344CB8AC3E}">
        <p14:creationId xmlns:p14="http://schemas.microsoft.com/office/powerpoint/2010/main" val="33884686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386483"/>
            <a:ext cx="8352928" cy="5909310"/>
          </a:xfrm>
          <a:prstGeom prst="rect">
            <a:avLst/>
          </a:prstGeom>
          <a:noFill/>
        </p:spPr>
        <p:txBody>
          <a:bodyPr wrap="square" rtlCol="0">
            <a:spAutoFit/>
          </a:bodyPr>
          <a:lstStyle/>
          <a:p>
            <a:r>
              <a:rPr lang="en-AU" dirty="0" smtClean="0"/>
              <a:t>I open my eyes, to find myself looking at my boots lying on the ground. Or more specifically, the spider climbing into one.</a:t>
            </a:r>
          </a:p>
          <a:p>
            <a:endParaRPr lang="en-AU" dirty="0"/>
          </a:p>
          <a:p>
            <a:r>
              <a:rPr lang="en-AU" dirty="0" smtClean="0"/>
              <a:t>“Nope. Not today, spider,” I say as I stand up and continue through the forest barefoot, always downhill.</a:t>
            </a:r>
          </a:p>
          <a:p>
            <a:endParaRPr lang="en-AU" dirty="0"/>
          </a:p>
          <a:p>
            <a:r>
              <a:rPr lang="en-AU" dirty="0" smtClean="0"/>
              <a:t>I keep walking all </a:t>
            </a:r>
            <a:r>
              <a:rPr lang="en-AU" dirty="0"/>
              <a:t>the way to </a:t>
            </a:r>
            <a:r>
              <a:rPr lang="en-AU" dirty="0" smtClean="0"/>
              <a:t>mid-morning, </a:t>
            </a:r>
            <a:r>
              <a:rPr lang="en-AU" dirty="0"/>
              <a:t>when something changes in the forest.</a:t>
            </a:r>
          </a:p>
          <a:p>
            <a:endParaRPr lang="en-AU" dirty="0"/>
          </a:p>
          <a:p>
            <a:r>
              <a:rPr lang="en-AU" dirty="0"/>
              <a:t>In the space of ten metres, as if cut by a knife, dense rainforest gives way to farmland. I climb over the wooden fence separating the two. In the distance is the </a:t>
            </a:r>
            <a:r>
              <a:rPr lang="en-AU" dirty="0" smtClean="0"/>
              <a:t>town, </a:t>
            </a:r>
            <a:r>
              <a:rPr lang="en-AU" dirty="0"/>
              <a:t>enclosed </a:t>
            </a:r>
            <a:r>
              <a:rPr lang="en-AU" dirty="0" smtClean="0"/>
              <a:t>by </a:t>
            </a:r>
            <a:r>
              <a:rPr lang="en-AU" dirty="0"/>
              <a:t>a thick stone </a:t>
            </a:r>
            <a:r>
              <a:rPr lang="en-AU" dirty="0" smtClean="0"/>
              <a:t>wall, with the mountain road passing between two paddocks to the iron town gate.</a:t>
            </a:r>
            <a:endParaRPr lang="en-AU" dirty="0"/>
          </a:p>
          <a:p>
            <a:endParaRPr lang="en-AU" dirty="0"/>
          </a:p>
          <a:p>
            <a:r>
              <a:rPr lang="en-AU" dirty="0"/>
              <a:t>I walk past the cattle, trying not to scare any of </a:t>
            </a:r>
            <a:r>
              <a:rPr lang="en-AU" dirty="0" smtClean="0"/>
              <a:t>them. Not one of them pays me any attention, apart from the bull. I can hear his snorting from 200 metres away, pawing at the ground as if trying to crush a nut.</a:t>
            </a:r>
          </a:p>
          <a:p>
            <a:endParaRPr lang="en-AU" dirty="0"/>
          </a:p>
          <a:p>
            <a:r>
              <a:rPr lang="en-AU" dirty="0" smtClean="0"/>
              <a:t>‘I’m the nut,’</a:t>
            </a:r>
            <a:r>
              <a:rPr lang="en-AU" dirty="0"/>
              <a:t> </a:t>
            </a:r>
            <a:r>
              <a:rPr lang="en-AU" dirty="0" smtClean="0"/>
              <a:t>I think.</a:t>
            </a:r>
          </a:p>
          <a:p>
            <a:endParaRPr lang="en-AU" dirty="0"/>
          </a:p>
          <a:p>
            <a:r>
              <a:rPr lang="en-AU" dirty="0" smtClean="0"/>
              <a:t>“I’m the nut!”</a:t>
            </a:r>
            <a:r>
              <a:rPr lang="en-AU" dirty="0"/>
              <a:t> </a:t>
            </a:r>
            <a:r>
              <a:rPr lang="en-AU" dirty="0" smtClean="0"/>
              <a:t>I scream as the bull charges towards me…                               </a:t>
            </a:r>
            <a:r>
              <a:rPr lang="en-AU" dirty="0" smtClean="0">
                <a:hlinkClick r:id="rId2" action="ppaction://hlinksldjump"/>
              </a:rPr>
              <a:t>Next</a:t>
            </a:r>
            <a:endParaRPr lang="en-AU" dirty="0"/>
          </a:p>
        </p:txBody>
      </p:sp>
    </p:spTree>
    <p:extLst>
      <p:ext uri="{BB962C8B-B14F-4D97-AF65-F5344CB8AC3E}">
        <p14:creationId xmlns:p14="http://schemas.microsoft.com/office/powerpoint/2010/main" val="41038527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404664"/>
            <a:ext cx="8712968" cy="6463308"/>
          </a:xfrm>
          <a:prstGeom prst="rect">
            <a:avLst/>
          </a:prstGeom>
          <a:noFill/>
        </p:spPr>
        <p:txBody>
          <a:bodyPr wrap="square" rtlCol="0">
            <a:spAutoFit/>
          </a:bodyPr>
          <a:lstStyle/>
          <a:p>
            <a:r>
              <a:rPr lang="en-AU" dirty="0"/>
              <a:t>I walk past the cattle, trying not to scare any of them. Not one of them pays me any </a:t>
            </a:r>
            <a:r>
              <a:rPr lang="en-AU" dirty="0" smtClean="0"/>
              <a:t>attention, apart </a:t>
            </a:r>
            <a:r>
              <a:rPr lang="en-AU" dirty="0"/>
              <a:t>from the bull. I can hear his snorting from 200 metres away, pawing at the ground as if trying to crush a nut.</a:t>
            </a:r>
          </a:p>
          <a:p>
            <a:endParaRPr lang="en-AU" dirty="0"/>
          </a:p>
          <a:p>
            <a:r>
              <a:rPr lang="en-AU" dirty="0"/>
              <a:t>‘I’m the nut,’ I think.</a:t>
            </a:r>
          </a:p>
          <a:p>
            <a:endParaRPr lang="en-AU" dirty="0"/>
          </a:p>
          <a:p>
            <a:r>
              <a:rPr lang="en-AU" dirty="0"/>
              <a:t>“I’m the nut!” I scream as the bull charges towards </a:t>
            </a:r>
            <a:r>
              <a:rPr lang="en-AU" dirty="0" smtClean="0"/>
              <a:t>me. I spin around, and sprint in the opposite direction. I see the road getting closer and closer, but I can also hear the bull behind me, huffing and snorting.</a:t>
            </a:r>
          </a:p>
          <a:p>
            <a:endParaRPr lang="en-AU" dirty="0"/>
          </a:p>
          <a:p>
            <a:r>
              <a:rPr lang="en-AU" dirty="0" smtClean="0"/>
              <a:t>I’m fifty metres away. There is a rotten part of the fence, covered in moss. I change direction and keep sprinting, the entire herd right behind me.</a:t>
            </a:r>
          </a:p>
          <a:p>
            <a:endParaRPr lang="en-AU" dirty="0"/>
          </a:p>
          <a:p>
            <a:r>
              <a:rPr lang="en-AU" dirty="0" smtClean="0"/>
              <a:t>Ten metres.</a:t>
            </a:r>
            <a:endParaRPr lang="en-AU" dirty="0"/>
          </a:p>
          <a:p>
            <a:r>
              <a:rPr lang="en-AU" dirty="0" smtClean="0"/>
              <a:t>Five metres.</a:t>
            </a:r>
            <a:endParaRPr lang="en-AU" dirty="0"/>
          </a:p>
          <a:p>
            <a:r>
              <a:rPr lang="en-AU" dirty="0" smtClean="0"/>
              <a:t>Three. Two. One.</a:t>
            </a:r>
          </a:p>
          <a:p>
            <a:endParaRPr lang="en-AU" dirty="0"/>
          </a:p>
          <a:p>
            <a:r>
              <a:rPr lang="en-AU" dirty="0" smtClean="0"/>
              <a:t>The wood splinters under my weight and pieces go flying. I roll to the left at the last moment into a ditch, as the herd keeps running and crashes through the fence on the other side of the road, sending both groups into an all out stampede.</a:t>
            </a:r>
          </a:p>
          <a:p>
            <a:endParaRPr lang="en-AU" dirty="0"/>
          </a:p>
          <a:p>
            <a:r>
              <a:rPr lang="en-AU" dirty="0" smtClean="0"/>
              <a:t>Already I can hear the shouts of the guards on the wall, and my vision is blurring from the sprint. I don’t really need to fall asleep, but my brain…                      </a:t>
            </a:r>
            <a:r>
              <a:rPr lang="en-AU" dirty="0" smtClean="0">
                <a:hlinkClick r:id="rId3" action="ppaction://hlinksldjump"/>
              </a:rPr>
              <a:t>Next</a:t>
            </a:r>
            <a:endParaRPr lang="en-AU" dirty="0" smtClean="0"/>
          </a:p>
        </p:txBody>
      </p:sp>
    </p:spTree>
    <p:extLst>
      <p:ext uri="{BB962C8B-B14F-4D97-AF65-F5344CB8AC3E}">
        <p14:creationId xmlns:p14="http://schemas.microsoft.com/office/powerpoint/2010/main" val="522198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55576" y="692696"/>
            <a:ext cx="7632848" cy="4801314"/>
          </a:xfrm>
          <a:prstGeom prst="rect">
            <a:avLst/>
          </a:prstGeom>
          <a:noFill/>
        </p:spPr>
        <p:txBody>
          <a:bodyPr wrap="square" rtlCol="0">
            <a:spAutoFit/>
          </a:bodyPr>
          <a:lstStyle/>
          <a:p>
            <a:r>
              <a:rPr lang="en-AU" dirty="0" smtClean="0"/>
              <a:t>My eyes flicker open, the clouds of confusion fading a little. I take </a:t>
            </a:r>
            <a:r>
              <a:rPr lang="en-AU" smtClean="0"/>
              <a:t>a breath </a:t>
            </a:r>
            <a:r>
              <a:rPr lang="en-AU" dirty="0" smtClean="0"/>
              <a:t>and a sharp spike of pain jabs my side. I stare down at my chest, peel back my shirt and nearly faint on the spot. There is a finger length cut, slowly seeping blood.</a:t>
            </a:r>
          </a:p>
          <a:p>
            <a:endParaRPr lang="en-AU" dirty="0"/>
          </a:p>
          <a:p>
            <a:r>
              <a:rPr lang="en-AU" dirty="0" smtClean="0"/>
              <a:t>A parrot call brings my attention back to the present. I scan my surroundings and see that all around me there are ruins of a large building surrounded by forest, as well as a path leading down the mountain. The early morning sun shines down on the ground.</a:t>
            </a:r>
          </a:p>
          <a:p>
            <a:endParaRPr lang="en-AU" dirty="0"/>
          </a:p>
          <a:p>
            <a:r>
              <a:rPr lang="en-AU" dirty="0" smtClean="0"/>
              <a:t>Where should I go?</a:t>
            </a:r>
          </a:p>
          <a:p>
            <a:endParaRPr lang="en-AU" dirty="0" smtClean="0"/>
          </a:p>
          <a:p>
            <a:r>
              <a:rPr lang="en-AU" dirty="0" smtClean="0">
                <a:hlinkClick r:id="rId2" action="ppaction://hlinksldjump"/>
              </a:rPr>
              <a:t>Go through the trees</a:t>
            </a:r>
            <a:endParaRPr lang="en-AU" dirty="0" smtClean="0"/>
          </a:p>
          <a:p>
            <a:endParaRPr lang="en-AU" dirty="0"/>
          </a:p>
          <a:p>
            <a:r>
              <a:rPr lang="en-AU" dirty="0" smtClean="0"/>
              <a:t>Or </a:t>
            </a:r>
            <a:r>
              <a:rPr lang="en-AU" dirty="0" smtClean="0">
                <a:hlinkClick r:id="rId3" action="ppaction://hlinksldjump"/>
              </a:rPr>
              <a:t>go down the path?</a:t>
            </a:r>
            <a:endParaRPr lang="en-AU" dirty="0" smtClean="0"/>
          </a:p>
          <a:p>
            <a:endParaRPr lang="en-AU" dirty="0"/>
          </a:p>
          <a:p>
            <a:endParaRPr lang="en-AU" dirty="0" smtClean="0"/>
          </a:p>
        </p:txBody>
      </p:sp>
    </p:spTree>
    <p:extLst>
      <p:ext uri="{BB962C8B-B14F-4D97-AF65-F5344CB8AC3E}">
        <p14:creationId xmlns:p14="http://schemas.microsoft.com/office/powerpoint/2010/main" val="16656728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H="1" flipV="1">
            <a:off x="443522" y="703730"/>
            <a:ext cx="8379217" cy="5632311"/>
          </a:xfrm>
          <a:prstGeom prst="rect">
            <a:avLst/>
          </a:prstGeom>
          <a:noFill/>
        </p:spPr>
        <p:txBody>
          <a:bodyPr wrap="square" rtlCol="0">
            <a:spAutoFit/>
          </a:bodyPr>
          <a:lstStyle/>
          <a:p>
            <a:r>
              <a:rPr lang="en-AU" dirty="0" smtClean="0"/>
              <a:t>I </a:t>
            </a:r>
            <a:r>
              <a:rPr lang="en-AU" dirty="0"/>
              <a:t>spin around, and sprint in the opposite direction. I see the road getting closer and closer, but I can also hear the bull behind me, huffing and </a:t>
            </a:r>
            <a:r>
              <a:rPr lang="en-AU" dirty="0" smtClean="0"/>
              <a:t>snorting, trying to catch up.</a:t>
            </a:r>
            <a:endParaRPr lang="en-AU" dirty="0"/>
          </a:p>
          <a:p>
            <a:endParaRPr lang="en-AU" dirty="0"/>
          </a:p>
          <a:p>
            <a:r>
              <a:rPr lang="en-AU" dirty="0"/>
              <a:t>I’m fifty metres away. There is a rotten part of the fence, covered in moss. I change direction and keep sprinting, the entire herd right behind me.</a:t>
            </a:r>
          </a:p>
          <a:p>
            <a:endParaRPr lang="en-AU" dirty="0"/>
          </a:p>
          <a:p>
            <a:r>
              <a:rPr lang="en-AU" dirty="0"/>
              <a:t>Ten metres.</a:t>
            </a:r>
          </a:p>
          <a:p>
            <a:endParaRPr lang="en-AU" dirty="0"/>
          </a:p>
          <a:p>
            <a:r>
              <a:rPr lang="en-AU" dirty="0"/>
              <a:t>Five metres.</a:t>
            </a:r>
          </a:p>
          <a:p>
            <a:endParaRPr lang="en-AU" dirty="0"/>
          </a:p>
          <a:p>
            <a:r>
              <a:rPr lang="en-AU" dirty="0"/>
              <a:t>Three. Two. One.</a:t>
            </a:r>
          </a:p>
          <a:p>
            <a:endParaRPr lang="en-AU" dirty="0"/>
          </a:p>
          <a:p>
            <a:r>
              <a:rPr lang="en-AU" dirty="0"/>
              <a:t>The wood splinters under my weight and pieces go flying. I roll to the side at the last moment as the herd keeps running and crashes through the fence on the other side of the road, sending both groups into an all out stampede</a:t>
            </a:r>
            <a:r>
              <a:rPr lang="en-AU" dirty="0" smtClean="0"/>
              <a:t>.</a:t>
            </a:r>
          </a:p>
          <a:p>
            <a:endParaRPr lang="en-AU" dirty="0"/>
          </a:p>
          <a:p>
            <a:r>
              <a:rPr lang="en-AU" dirty="0" smtClean="0"/>
              <a:t>Already I can hear the shouts of the guards on the wall,  and my vision is blurring from the sprint. Considering how many times I’ve fallen asleep, my body shouldn’t really need to send me to sleep…                                              </a:t>
            </a:r>
            <a:r>
              <a:rPr lang="en-AU" dirty="0" smtClean="0">
                <a:hlinkClick r:id="rId2" action="ppaction://hlinksldjump"/>
              </a:rPr>
              <a:t>Next</a:t>
            </a:r>
            <a:endParaRPr lang="en-AU" dirty="0"/>
          </a:p>
        </p:txBody>
      </p:sp>
    </p:spTree>
    <p:extLst>
      <p:ext uri="{BB962C8B-B14F-4D97-AF65-F5344CB8AC3E}">
        <p14:creationId xmlns:p14="http://schemas.microsoft.com/office/powerpoint/2010/main" val="30831287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42370"/>
            <a:ext cx="8640960" cy="6494085"/>
          </a:xfrm>
          <a:prstGeom prst="rect">
            <a:avLst/>
          </a:prstGeom>
          <a:noFill/>
        </p:spPr>
        <p:txBody>
          <a:bodyPr wrap="square" rtlCol="0">
            <a:spAutoFit/>
          </a:bodyPr>
          <a:lstStyle/>
          <a:p>
            <a:r>
              <a:rPr lang="en-AU" dirty="0" smtClean="0"/>
              <a:t>“Do we really need to find this person?” is the first thing I hear.</a:t>
            </a:r>
            <a:endParaRPr lang="en-AU" dirty="0"/>
          </a:p>
          <a:p>
            <a:r>
              <a:rPr lang="en-AU" dirty="0" smtClean="0"/>
              <a:t>“Hey, at least we’re not on night shift. I have a party to go to,” comes the reply.</a:t>
            </a:r>
            <a:endParaRPr lang="en-AU" dirty="0"/>
          </a:p>
          <a:p>
            <a:r>
              <a:rPr lang="en-AU" dirty="0" smtClean="0"/>
              <a:t>‘Do really need to listen to these two blabber on?’ I think.</a:t>
            </a:r>
          </a:p>
          <a:p>
            <a:r>
              <a:rPr lang="en-AU" dirty="0"/>
              <a:t> </a:t>
            </a:r>
          </a:p>
          <a:p>
            <a:r>
              <a:rPr lang="en-AU" dirty="0" smtClean="0"/>
              <a:t>When I can hear their shoes on the stones on the path, I leap out. Straight into the closest one. Under my momentum, he goes flying into his friend. Both of their helmets clang on the stones and are knocked out cold. I wince.</a:t>
            </a:r>
          </a:p>
          <a:p>
            <a:endParaRPr lang="en-AU" dirty="0"/>
          </a:p>
          <a:p>
            <a:r>
              <a:rPr lang="en-AU" dirty="0" smtClean="0"/>
              <a:t>“I don’t think you’ll be going to that party,” I say to their unconscious bodies once I stand up and dust myself off.</a:t>
            </a:r>
          </a:p>
          <a:p>
            <a:endParaRPr lang="en-AU" dirty="0"/>
          </a:p>
          <a:p>
            <a:r>
              <a:rPr lang="en-AU" dirty="0" smtClean="0"/>
              <a:t>I drag them into the ditch, hidden in the shrubs. Who knows, maybe the shrubs will be eaten by the newly escaped cattle and they’ll be found.</a:t>
            </a:r>
          </a:p>
          <a:p>
            <a:endParaRPr lang="en-AU" dirty="0"/>
          </a:p>
          <a:p>
            <a:r>
              <a:rPr lang="en-AU" dirty="0" smtClean="0"/>
              <a:t>It’s the afternoon by the time I finally walk into town. Buildings are on both sides of the worn road, and pets roam the meandering streets, but, I don’t see a single person.</a:t>
            </a:r>
          </a:p>
          <a:p>
            <a:endParaRPr lang="en-AU" dirty="0"/>
          </a:p>
          <a:p>
            <a:r>
              <a:rPr lang="en-AU" dirty="0" smtClean="0"/>
              <a:t>Up ahead is a small </a:t>
            </a:r>
            <a:r>
              <a:rPr lang="en-AU" dirty="0" smtClean="0"/>
              <a:t>crossroad </a:t>
            </a:r>
            <a:r>
              <a:rPr lang="en-AU" dirty="0" smtClean="0"/>
              <a:t>with a </a:t>
            </a:r>
            <a:r>
              <a:rPr lang="en-AU" dirty="0" smtClean="0"/>
              <a:t>signpost </a:t>
            </a:r>
            <a:r>
              <a:rPr lang="en-AU" dirty="0" smtClean="0"/>
              <a:t>in the middle. I run to it, my footsteps echoing although the streets. According to the post, to the left is the dock and the voices of the town. To the right is </a:t>
            </a:r>
            <a:r>
              <a:rPr lang="en-AU" dirty="0" smtClean="0"/>
              <a:t>‘The </a:t>
            </a:r>
            <a:r>
              <a:rPr lang="en-AU" dirty="0" smtClean="0"/>
              <a:t>Popped </a:t>
            </a:r>
            <a:r>
              <a:rPr lang="en-AU" dirty="0" smtClean="0"/>
              <a:t>Cork’, </a:t>
            </a:r>
            <a:r>
              <a:rPr lang="en-AU" dirty="0" smtClean="0"/>
              <a:t>which </a:t>
            </a:r>
            <a:r>
              <a:rPr lang="en-AU" dirty="0" smtClean="0"/>
              <a:t>I’m sure is a </a:t>
            </a:r>
            <a:r>
              <a:rPr lang="en-AU" dirty="0" smtClean="0"/>
              <a:t>pub. And straight ahead is the castle.</a:t>
            </a:r>
          </a:p>
          <a:p>
            <a:r>
              <a:rPr lang="en-AU" sz="2000" dirty="0" smtClean="0"/>
              <a:t>Do I go to </a:t>
            </a:r>
            <a:r>
              <a:rPr lang="en-AU" sz="2000" dirty="0" smtClean="0">
                <a:hlinkClick r:id="rId2" action="ppaction://hlinksldjump"/>
              </a:rPr>
              <a:t>the left</a:t>
            </a:r>
            <a:r>
              <a:rPr lang="en-AU" sz="2000" dirty="0" smtClean="0"/>
              <a:t>, </a:t>
            </a:r>
            <a:r>
              <a:rPr lang="en-AU" sz="2000" dirty="0" smtClean="0">
                <a:hlinkClick r:id="rId3" action="ppaction://hlinksldjump"/>
              </a:rPr>
              <a:t>the right </a:t>
            </a:r>
            <a:r>
              <a:rPr lang="en-AU" sz="2000" dirty="0" smtClean="0"/>
              <a:t>or </a:t>
            </a:r>
            <a:r>
              <a:rPr lang="en-AU" sz="2000" dirty="0" smtClean="0">
                <a:hlinkClick r:id="rId4" action="ppaction://hlinksldjump"/>
              </a:rPr>
              <a:t>straight ahead</a:t>
            </a:r>
            <a:r>
              <a:rPr lang="en-AU" sz="2000" dirty="0" smtClean="0"/>
              <a:t>?</a:t>
            </a:r>
            <a:endParaRPr lang="en-AU" sz="2000" dirty="0"/>
          </a:p>
        </p:txBody>
      </p:sp>
    </p:spTree>
    <p:extLst>
      <p:ext uri="{BB962C8B-B14F-4D97-AF65-F5344CB8AC3E}">
        <p14:creationId xmlns:p14="http://schemas.microsoft.com/office/powerpoint/2010/main" val="31470131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9614" y="117693"/>
            <a:ext cx="8640960" cy="6740307"/>
          </a:xfrm>
          <a:prstGeom prst="rect">
            <a:avLst/>
          </a:prstGeom>
          <a:noFill/>
        </p:spPr>
        <p:txBody>
          <a:bodyPr wrap="square" rtlCol="0">
            <a:spAutoFit/>
          </a:bodyPr>
          <a:lstStyle/>
          <a:p>
            <a:r>
              <a:rPr lang="en-AU" dirty="0" smtClean="0"/>
              <a:t>I turn to the left, </a:t>
            </a:r>
            <a:r>
              <a:rPr lang="en-AU" dirty="0" smtClean="0"/>
              <a:t>towards </a:t>
            </a:r>
            <a:r>
              <a:rPr lang="en-AU" dirty="0" smtClean="0"/>
              <a:t>the docks. The crowd is getting louder and louder. I burst out of the street and into a giant main square.</a:t>
            </a:r>
          </a:p>
          <a:p>
            <a:endParaRPr lang="en-AU" dirty="0"/>
          </a:p>
          <a:p>
            <a:r>
              <a:rPr lang="en-AU" dirty="0" smtClean="0"/>
              <a:t>All along </a:t>
            </a:r>
            <a:r>
              <a:rPr lang="en-AU" dirty="0" smtClean="0"/>
              <a:t>two </a:t>
            </a:r>
            <a:r>
              <a:rPr lang="en-AU" dirty="0" smtClean="0"/>
              <a:t>sides, there </a:t>
            </a:r>
            <a:r>
              <a:rPr lang="en-AU" dirty="0" smtClean="0"/>
              <a:t>are multi-coloured </a:t>
            </a:r>
            <a:r>
              <a:rPr lang="en-AU" dirty="0" smtClean="0"/>
              <a:t>market </a:t>
            </a:r>
            <a:r>
              <a:rPr lang="en-AU" dirty="0" smtClean="0"/>
              <a:t>stalls </a:t>
            </a:r>
            <a:r>
              <a:rPr lang="en-AU" dirty="0" smtClean="0"/>
              <a:t>selling all kinds of things. In the middle is a giant crowd, dancing and partying to the music. I walk over to the nearest person and tap them on the back.</a:t>
            </a:r>
          </a:p>
          <a:p>
            <a:endParaRPr lang="en-AU" dirty="0"/>
          </a:p>
          <a:p>
            <a:r>
              <a:rPr lang="en-AU" dirty="0" smtClean="0"/>
              <a:t>“Yes?” she asks as she turns around.</a:t>
            </a:r>
          </a:p>
          <a:p>
            <a:endParaRPr lang="en-AU" dirty="0"/>
          </a:p>
          <a:p>
            <a:r>
              <a:rPr lang="en-AU" dirty="0" smtClean="0"/>
              <a:t>“Why are all of you dancing?” I reply, pointing at the crowd.</a:t>
            </a:r>
          </a:p>
          <a:p>
            <a:endParaRPr lang="en-AU" dirty="0"/>
          </a:p>
          <a:p>
            <a:r>
              <a:rPr lang="en-AU" dirty="0" smtClean="0"/>
              <a:t>“Have you not seen</a:t>
            </a:r>
            <a:r>
              <a:rPr lang="en-AU" dirty="0" smtClean="0"/>
              <a:t>…? </a:t>
            </a:r>
            <a:r>
              <a:rPr lang="en-AU" dirty="0"/>
              <a:t>F</a:t>
            </a:r>
            <a:r>
              <a:rPr lang="en-AU" dirty="0" smtClean="0"/>
              <a:t>ine. </a:t>
            </a:r>
            <a:r>
              <a:rPr lang="en-AU" dirty="0" smtClean="0"/>
              <a:t>Our great King has sent out the Royal Fleet to look for unclaimed land to extend his kingdom. When they do find </a:t>
            </a:r>
            <a:r>
              <a:rPr lang="en-AU" dirty="0" smtClean="0"/>
              <a:t>land, </a:t>
            </a:r>
            <a:r>
              <a:rPr lang="en-AU" dirty="0" smtClean="0"/>
              <a:t>they will set up a settlement and send back a ship with directions,” she said boringly without taking a breath.</a:t>
            </a:r>
          </a:p>
          <a:p>
            <a:endParaRPr lang="en-AU" dirty="0"/>
          </a:p>
          <a:p>
            <a:r>
              <a:rPr lang="en-AU" dirty="0" smtClean="0"/>
              <a:t>She grabs my shirt and leads me over to a </a:t>
            </a:r>
            <a:r>
              <a:rPr lang="en-AU" dirty="0" smtClean="0"/>
              <a:t>dingy </a:t>
            </a:r>
            <a:r>
              <a:rPr lang="en-AU" dirty="0" smtClean="0"/>
              <a:t>side alley.</a:t>
            </a:r>
          </a:p>
          <a:p>
            <a:endParaRPr lang="en-AU" dirty="0"/>
          </a:p>
          <a:p>
            <a:r>
              <a:rPr lang="en-AU" dirty="0" smtClean="0"/>
              <a:t>“Although,” she says once we arrive, “The better thinkers among us townspeople have realised the real reason behind the </a:t>
            </a:r>
            <a:r>
              <a:rPr lang="en-AU" dirty="0" smtClean="0"/>
              <a:t>fleet.”</a:t>
            </a:r>
            <a:endParaRPr lang="en-AU" dirty="0" smtClean="0"/>
          </a:p>
          <a:p>
            <a:endParaRPr lang="en-AU" dirty="0" smtClean="0"/>
          </a:p>
          <a:p>
            <a:r>
              <a:rPr lang="en-AU" dirty="0" smtClean="0"/>
              <a:t>I gesture for her to continue.</a:t>
            </a:r>
            <a:endParaRPr lang="en-AU" dirty="0"/>
          </a:p>
          <a:p>
            <a:endParaRPr lang="en-AU" dirty="0"/>
          </a:p>
          <a:p>
            <a:r>
              <a:rPr lang="en-AU" dirty="0" smtClean="0"/>
              <a:t>“Those ships are slave ships. That’s the real reason behind </a:t>
            </a:r>
            <a:r>
              <a:rPr lang="en-AU" dirty="0" smtClean="0"/>
              <a:t>them.”                 </a:t>
            </a:r>
            <a:r>
              <a:rPr lang="en-AU" dirty="0" smtClean="0">
                <a:hlinkClick r:id="rId2" action="ppaction://hlinksldjump"/>
              </a:rPr>
              <a:t>Next</a:t>
            </a:r>
            <a:endParaRPr lang="en-AU" dirty="0" smtClean="0"/>
          </a:p>
        </p:txBody>
      </p:sp>
    </p:spTree>
    <p:extLst>
      <p:ext uri="{BB962C8B-B14F-4D97-AF65-F5344CB8AC3E}">
        <p14:creationId xmlns:p14="http://schemas.microsoft.com/office/powerpoint/2010/main" val="39319779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332656"/>
            <a:ext cx="8496944" cy="6186309"/>
          </a:xfrm>
          <a:prstGeom prst="rect">
            <a:avLst/>
          </a:prstGeom>
          <a:noFill/>
        </p:spPr>
        <p:txBody>
          <a:bodyPr wrap="square" rtlCol="0">
            <a:spAutoFit/>
          </a:bodyPr>
          <a:lstStyle/>
          <a:p>
            <a:r>
              <a:rPr lang="en-AU" dirty="0" smtClean="0"/>
              <a:t>I turn to the </a:t>
            </a:r>
            <a:r>
              <a:rPr lang="en-AU" dirty="0" smtClean="0"/>
              <a:t>right </a:t>
            </a:r>
            <a:r>
              <a:rPr lang="en-AU" dirty="0" smtClean="0"/>
              <a:t>and start walking. As I arrive at </a:t>
            </a:r>
            <a:r>
              <a:rPr lang="en-AU" dirty="0" smtClean="0"/>
              <a:t>The </a:t>
            </a:r>
            <a:r>
              <a:rPr lang="en-AU" dirty="0" smtClean="0"/>
              <a:t>Popped Cork, I look up at the sign above the door. The image is a crude drawing of a wine bottle popping out it’s cork. </a:t>
            </a:r>
            <a:r>
              <a:rPr lang="en-AU" dirty="0" smtClean="0"/>
              <a:t>“Makes sense,” I mutter, inaudibly.</a:t>
            </a:r>
            <a:endParaRPr lang="en-AU" dirty="0" smtClean="0"/>
          </a:p>
          <a:p>
            <a:endParaRPr lang="en-AU" dirty="0"/>
          </a:p>
          <a:p>
            <a:r>
              <a:rPr lang="en-AU" dirty="0" smtClean="0"/>
              <a:t>I push open the heavy wooden and step inside. The first breath I breathe is an assault to the senses. Smoke, sweat and beer were rammed up my nose and my eyes started watering.</a:t>
            </a:r>
          </a:p>
          <a:p>
            <a:endParaRPr lang="en-AU" dirty="0"/>
          </a:p>
          <a:p>
            <a:r>
              <a:rPr lang="en-AU" dirty="0" smtClean="0"/>
              <a:t>“What do you want?" came a </a:t>
            </a:r>
            <a:r>
              <a:rPr lang="en-AU" dirty="0" smtClean="0"/>
              <a:t>rough voice</a:t>
            </a:r>
            <a:r>
              <a:rPr lang="en-AU" dirty="0" smtClean="0"/>
              <a:t>.</a:t>
            </a:r>
          </a:p>
          <a:p>
            <a:endParaRPr lang="en-AU" dirty="0"/>
          </a:p>
          <a:p>
            <a:r>
              <a:rPr lang="en-AU" dirty="0" smtClean="0"/>
              <a:t>I look up at the </a:t>
            </a:r>
            <a:r>
              <a:rPr lang="en-AU" dirty="0" smtClean="0"/>
              <a:t>bartender </a:t>
            </a:r>
            <a:r>
              <a:rPr lang="en-AU" dirty="0" smtClean="0"/>
              <a:t>through blurry eyes to see a man looking back at me.</a:t>
            </a:r>
          </a:p>
          <a:p>
            <a:endParaRPr lang="en-AU" dirty="0"/>
          </a:p>
          <a:p>
            <a:r>
              <a:rPr lang="en-AU" dirty="0" smtClean="0"/>
              <a:t>“Hmm… you’re not a regular around here. And you’re ahead of the lunch trade…”</a:t>
            </a:r>
          </a:p>
          <a:p>
            <a:endParaRPr lang="en-AU" dirty="0"/>
          </a:p>
          <a:p>
            <a:r>
              <a:rPr lang="en-AU" dirty="0" smtClean="0"/>
              <a:t>He walks around the bar and pulls me onto a stool. As I’m being </a:t>
            </a:r>
            <a:r>
              <a:rPr lang="en-AU" dirty="0" smtClean="0"/>
              <a:t>dragged, </a:t>
            </a:r>
            <a:r>
              <a:rPr lang="en-AU" dirty="0" smtClean="0"/>
              <a:t>my vision clears and I can see the barman's face easier. He passes me a menu. My stomach rumbles </a:t>
            </a:r>
            <a:r>
              <a:rPr lang="en-AU" dirty="0" smtClean="0"/>
              <a:t>and </a:t>
            </a:r>
            <a:r>
              <a:rPr lang="en-AU" dirty="0" smtClean="0"/>
              <a:t>I remember I haven’t eaten in two days.</a:t>
            </a:r>
          </a:p>
          <a:p>
            <a:endParaRPr lang="en-AU" dirty="0"/>
          </a:p>
          <a:p>
            <a:r>
              <a:rPr lang="en-AU" dirty="0" smtClean="0"/>
              <a:t>“Steak please,” I say after a moments consideration.</a:t>
            </a:r>
          </a:p>
          <a:p>
            <a:endParaRPr lang="en-AU" dirty="0"/>
          </a:p>
          <a:p>
            <a:r>
              <a:rPr lang="en-AU" dirty="0" smtClean="0"/>
              <a:t>He nods and writes it down and passes it to his chef.                                      </a:t>
            </a:r>
            <a:r>
              <a:rPr lang="en-AU" dirty="0" smtClean="0">
                <a:hlinkClick r:id="rId3" action="ppaction://hlinksldjump"/>
              </a:rPr>
              <a:t> Next</a:t>
            </a:r>
            <a:endParaRPr lang="en-AU" dirty="0" smtClean="0"/>
          </a:p>
        </p:txBody>
      </p:sp>
    </p:spTree>
    <p:extLst>
      <p:ext uri="{BB962C8B-B14F-4D97-AF65-F5344CB8AC3E}">
        <p14:creationId xmlns:p14="http://schemas.microsoft.com/office/powerpoint/2010/main" val="40294231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88640"/>
            <a:ext cx="8640960" cy="6740307"/>
          </a:xfrm>
          <a:prstGeom prst="rect">
            <a:avLst/>
          </a:prstGeom>
          <a:noFill/>
        </p:spPr>
        <p:txBody>
          <a:bodyPr wrap="square" rtlCol="0">
            <a:spAutoFit/>
          </a:bodyPr>
          <a:lstStyle/>
          <a:p>
            <a:r>
              <a:rPr lang="en-AU" dirty="0" smtClean="0"/>
              <a:t>I step around the </a:t>
            </a:r>
            <a:r>
              <a:rPr lang="en-AU" dirty="0" smtClean="0"/>
              <a:t>signpost </a:t>
            </a:r>
            <a:r>
              <a:rPr lang="en-AU" dirty="0" smtClean="0"/>
              <a:t>and walk straight ahead. The castle looms overhead as I get closer. I stop just before the front gates as someone shouts from on top.</a:t>
            </a:r>
          </a:p>
          <a:p>
            <a:endParaRPr lang="en-AU" dirty="0"/>
          </a:p>
          <a:p>
            <a:r>
              <a:rPr lang="en-AU" dirty="0" smtClean="0"/>
              <a:t>“Stop right there! What is your reason for being outside the almighty King’s gate?”</a:t>
            </a:r>
          </a:p>
          <a:p>
            <a:endParaRPr lang="en-AU" dirty="0"/>
          </a:p>
          <a:p>
            <a:r>
              <a:rPr lang="en-AU" dirty="0" smtClean="0"/>
              <a:t>Another soldier comes over and whispers in the first one’s ear.</a:t>
            </a:r>
            <a:r>
              <a:rPr lang="en-AU" dirty="0"/>
              <a:t> </a:t>
            </a:r>
            <a:r>
              <a:rPr lang="en-AU" dirty="0" smtClean="0"/>
              <a:t>They whisper for quite a long time.</a:t>
            </a:r>
            <a:r>
              <a:rPr lang="en-AU" dirty="0"/>
              <a:t> </a:t>
            </a:r>
            <a:r>
              <a:rPr lang="en-AU" dirty="0" smtClean="0"/>
              <a:t>The second soldier sprints away along the crenulations.</a:t>
            </a:r>
          </a:p>
          <a:p>
            <a:endParaRPr lang="en-AU" dirty="0"/>
          </a:p>
          <a:p>
            <a:r>
              <a:rPr lang="en-AU" dirty="0" smtClean="0"/>
              <a:t>“I just received word that there was a cattle stampede in the paddocks and you match an eyewitness description. Could you come inside the castle?”</a:t>
            </a:r>
          </a:p>
          <a:p>
            <a:endParaRPr lang="en-AU" dirty="0"/>
          </a:p>
          <a:p>
            <a:r>
              <a:rPr lang="en-AU" dirty="0" smtClean="0"/>
              <a:t>A different soldier comes sprinting over and starts whispering. This whisper session is slightly shorter than the first.</a:t>
            </a:r>
          </a:p>
          <a:p>
            <a:endParaRPr lang="en-AU" dirty="0"/>
          </a:p>
          <a:p>
            <a:r>
              <a:rPr lang="en-AU" dirty="0" smtClean="0"/>
              <a:t>“Can you not just tell me what you are saying?” I call to them mid-whisper, “Seen as I seem to be the topic of your conversation?”</a:t>
            </a:r>
          </a:p>
          <a:p>
            <a:endParaRPr lang="en-AU" dirty="0"/>
          </a:p>
          <a:p>
            <a:r>
              <a:rPr lang="en-AU" dirty="0" smtClean="0"/>
              <a:t>“No peasant, we can not,” the first one says annoyingly.</a:t>
            </a:r>
          </a:p>
          <a:p>
            <a:endParaRPr lang="en-AU" dirty="0"/>
          </a:p>
          <a:p>
            <a:r>
              <a:rPr lang="en-AU" dirty="0" smtClean="0"/>
              <a:t>So I just stand and wait, as the third soldier runs after the second.</a:t>
            </a:r>
          </a:p>
          <a:p>
            <a:endParaRPr lang="en-AU" dirty="0"/>
          </a:p>
          <a:p>
            <a:r>
              <a:rPr lang="en-AU" dirty="0" smtClean="0"/>
              <a:t>“I must ask you, why did you walk up to the almighty King’s castle?”</a:t>
            </a:r>
          </a:p>
          <a:p>
            <a:endParaRPr lang="en-AU" dirty="0"/>
          </a:p>
          <a:p>
            <a:r>
              <a:rPr lang="en-AU" dirty="0" smtClean="0"/>
              <a:t>Do I </a:t>
            </a:r>
            <a:r>
              <a:rPr lang="en-AU" dirty="0" smtClean="0"/>
              <a:t>say, </a:t>
            </a:r>
            <a:r>
              <a:rPr lang="en-AU" dirty="0" smtClean="0">
                <a:hlinkClick r:id="rId3" action="ppaction://hlinksldjump"/>
              </a:rPr>
              <a:t>“I </a:t>
            </a:r>
            <a:r>
              <a:rPr lang="en-AU" dirty="0" smtClean="0">
                <a:hlinkClick r:id="rId3" action="ppaction://hlinksldjump"/>
              </a:rPr>
              <a:t>don’t know my </a:t>
            </a:r>
            <a:r>
              <a:rPr lang="en-AU" dirty="0" smtClean="0">
                <a:hlinkClick r:id="rId3" action="ppaction://hlinksldjump"/>
              </a:rPr>
              <a:t>name</a:t>
            </a:r>
            <a:r>
              <a:rPr lang="en-AU" dirty="0" smtClean="0"/>
              <a:t>” </a:t>
            </a:r>
            <a:r>
              <a:rPr lang="en-AU" dirty="0" smtClean="0"/>
              <a:t>or lie and </a:t>
            </a:r>
            <a:r>
              <a:rPr lang="en-AU" dirty="0" smtClean="0"/>
              <a:t>say, </a:t>
            </a:r>
            <a:r>
              <a:rPr lang="en-AU" dirty="0" smtClean="0">
                <a:hlinkClick r:id="rId4" action="ppaction://hlinksldjump"/>
              </a:rPr>
              <a:t>“I </a:t>
            </a:r>
            <a:r>
              <a:rPr lang="en-AU" dirty="0" smtClean="0">
                <a:hlinkClick r:id="rId4" action="ppaction://hlinksldjump"/>
              </a:rPr>
              <a:t>have a message for the King</a:t>
            </a:r>
            <a:r>
              <a:rPr lang="en-AU" dirty="0" smtClean="0"/>
              <a:t>?”</a:t>
            </a:r>
            <a:endParaRPr lang="en-AU" dirty="0"/>
          </a:p>
        </p:txBody>
      </p:sp>
    </p:spTree>
    <p:extLst>
      <p:ext uri="{BB962C8B-B14F-4D97-AF65-F5344CB8AC3E}">
        <p14:creationId xmlns:p14="http://schemas.microsoft.com/office/powerpoint/2010/main" val="36545038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32656"/>
            <a:ext cx="9036496" cy="6463308"/>
          </a:xfrm>
          <a:prstGeom prst="rect">
            <a:avLst/>
          </a:prstGeom>
          <a:noFill/>
        </p:spPr>
        <p:txBody>
          <a:bodyPr wrap="square" rtlCol="0">
            <a:spAutoFit/>
          </a:bodyPr>
          <a:lstStyle/>
          <a:p>
            <a:r>
              <a:rPr lang="en-AU" dirty="0" smtClean="0"/>
              <a:t>“But why does your King need slaves? It seems like you already have enough people?” I ask hesitantly.</a:t>
            </a:r>
          </a:p>
          <a:p>
            <a:endParaRPr lang="en-AU" dirty="0" smtClean="0"/>
          </a:p>
          <a:p>
            <a:r>
              <a:rPr lang="en-AU" dirty="0" smtClean="0"/>
              <a:t>“Back in the day, almost 300 years ago, this island was the capital of a great empire, with trade ships freely flowing in and out of this harbour. In those days, the rainforest was only young, and not so much of a problem,”</a:t>
            </a:r>
          </a:p>
          <a:p>
            <a:endParaRPr lang="en-AU" dirty="0"/>
          </a:p>
          <a:p>
            <a:r>
              <a:rPr lang="en-AU" dirty="0" smtClean="0"/>
              <a:t>“But the present day King’s great grandfather became frail, and his grasp on the empire grew weak, so he elected a group of aristocrats to rule. Within a month of him dying, the original city had been destroyed in war between the aristocrats trying to get a piece of the pie before there was only crumbs left,”</a:t>
            </a:r>
          </a:p>
          <a:p>
            <a:endParaRPr lang="en-AU" dirty="0"/>
          </a:p>
          <a:p>
            <a:r>
              <a:rPr lang="en-AU" dirty="0" smtClean="0"/>
              <a:t>“The original castle on top of the mountain fell into ruins as all of the staff and townspeople were put into slavery and sent away to be sold. Only a dozen or so royal family members survived and stayed on the island, hidden away from the rest of the world,”</a:t>
            </a:r>
          </a:p>
          <a:p>
            <a:endParaRPr lang="en-AU" dirty="0"/>
          </a:p>
          <a:p>
            <a:r>
              <a:rPr lang="en-AU" dirty="0" smtClean="0"/>
              <a:t>“This island was erased from almost every map. And for the maps where it did appear it was called The Cursed Isle. As for the need of slaves, the rainforest has grow thick and it will be impossible to get the heavy equipment needed to repair the castle without widening the path,” </a:t>
            </a:r>
          </a:p>
          <a:p>
            <a:endParaRPr lang="en-AU" dirty="0"/>
          </a:p>
          <a:p>
            <a:r>
              <a:rPr lang="en-AU" dirty="0" smtClean="0"/>
              <a:t>“Rumour has it that if that castle is rebuilt, everyone on this island will be killed,” Next</a:t>
            </a:r>
            <a:endParaRPr lang="en-AU" dirty="0"/>
          </a:p>
        </p:txBody>
      </p:sp>
    </p:spTree>
    <p:extLst>
      <p:ext uri="{BB962C8B-B14F-4D97-AF65-F5344CB8AC3E}">
        <p14:creationId xmlns:p14="http://schemas.microsoft.com/office/powerpoint/2010/main" val="22858797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520" y="332656"/>
            <a:ext cx="8640960" cy="6463308"/>
          </a:xfrm>
          <a:prstGeom prst="rect">
            <a:avLst/>
          </a:prstGeom>
          <a:noFill/>
        </p:spPr>
        <p:txBody>
          <a:bodyPr wrap="square" rtlCol="0">
            <a:spAutoFit/>
          </a:bodyPr>
          <a:lstStyle/>
          <a:p>
            <a:r>
              <a:rPr lang="en-AU" dirty="0" smtClean="0"/>
              <a:t>“Sonny, I need to ask you a question,” the barman asks me as I chew on my food, my teeth grinding the meat.</a:t>
            </a:r>
          </a:p>
          <a:p>
            <a:endParaRPr lang="en-AU" dirty="0"/>
          </a:p>
          <a:p>
            <a:r>
              <a:rPr lang="en-AU" dirty="0" smtClean="0"/>
              <a:t>“Yes?” I answer.</a:t>
            </a:r>
          </a:p>
          <a:p>
            <a:endParaRPr lang="en-AU" dirty="0"/>
          </a:p>
          <a:p>
            <a:r>
              <a:rPr lang="en-AU" dirty="0" smtClean="0"/>
              <a:t>“Why did you walk into my pub? You don’t look like the kind of person who usually comes in here,”</a:t>
            </a:r>
          </a:p>
          <a:p>
            <a:endParaRPr lang="en-AU" dirty="0"/>
          </a:p>
          <a:p>
            <a:r>
              <a:rPr lang="en-AU" dirty="0" smtClean="0"/>
              <a:t>“I need a room, or at the very least, somewhere to rest and think,” I say as I shovel more food into my mouth.</a:t>
            </a:r>
          </a:p>
          <a:p>
            <a:endParaRPr lang="en-AU" dirty="0"/>
          </a:p>
          <a:p>
            <a:r>
              <a:rPr lang="en-AU" dirty="0" smtClean="0"/>
              <a:t>I push the empty plate back towards him.</a:t>
            </a:r>
          </a:p>
          <a:p>
            <a:endParaRPr lang="en-AU" dirty="0"/>
          </a:p>
          <a:p>
            <a:r>
              <a:rPr lang="en-AU" dirty="0" smtClean="0"/>
              <a:t>“I have nothing to pay you with. Can I pay you back or…”</a:t>
            </a:r>
          </a:p>
          <a:p>
            <a:endParaRPr lang="en-AU" dirty="0"/>
          </a:p>
          <a:p>
            <a:r>
              <a:rPr lang="en-AU" dirty="0" smtClean="0"/>
              <a:t>He stands there and says nothing, quietly thinking.</a:t>
            </a:r>
          </a:p>
          <a:p>
            <a:endParaRPr lang="en-AU" dirty="0"/>
          </a:p>
          <a:p>
            <a:r>
              <a:rPr lang="en-AU" dirty="0" smtClean="0"/>
              <a:t>“You know what? I like you sonny. So I’m going to give you your meal and your room, free of charge. But there is one condition: you cannot tell anyone. I’m know for my stern prices and our amazing King demands records of my sales so I just erase you…”</a:t>
            </a:r>
          </a:p>
          <a:p>
            <a:endParaRPr lang="en-AU" dirty="0"/>
          </a:p>
          <a:p>
            <a:r>
              <a:rPr lang="en-AU" dirty="0" smtClean="0"/>
              <a:t>“Thank you so much!” I say as the front door is knocked down…                    </a:t>
            </a:r>
            <a:r>
              <a:rPr lang="en-AU" dirty="0" smtClean="0">
                <a:hlinkClick r:id="rId2" action="ppaction://hlinksldjump"/>
              </a:rPr>
              <a:t>Next</a:t>
            </a:r>
            <a:endParaRPr lang="en-AU" dirty="0"/>
          </a:p>
        </p:txBody>
      </p:sp>
    </p:spTree>
    <p:extLst>
      <p:ext uri="{BB962C8B-B14F-4D97-AF65-F5344CB8AC3E}">
        <p14:creationId xmlns:p14="http://schemas.microsoft.com/office/powerpoint/2010/main" val="40900716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1" y="260648"/>
            <a:ext cx="8777687" cy="6463308"/>
          </a:xfrm>
          <a:prstGeom prst="rect">
            <a:avLst/>
          </a:prstGeom>
          <a:noFill/>
        </p:spPr>
        <p:txBody>
          <a:bodyPr wrap="square" rtlCol="0">
            <a:spAutoFit/>
          </a:bodyPr>
          <a:lstStyle/>
          <a:p>
            <a:r>
              <a:rPr lang="en-AU" dirty="0" smtClean="0"/>
              <a:t>“I need to talk to the seneschal of the castle. I don’t know my name,” I call out to them.</a:t>
            </a:r>
          </a:p>
          <a:p>
            <a:endParaRPr lang="en-AU" dirty="0"/>
          </a:p>
          <a:p>
            <a:r>
              <a:rPr lang="en-AU" dirty="0" smtClean="0"/>
              <a:t>“What do you mean? How could you have forgotten…” his voice keeps droning on as I see movement out of the corner of my left eye. I spin in that direction as a crossbow bolt flies at me and pierces my arm.</a:t>
            </a:r>
          </a:p>
          <a:p>
            <a:endParaRPr lang="en-AU" dirty="0"/>
          </a:p>
          <a:p>
            <a:r>
              <a:rPr lang="en-AU" dirty="0" smtClean="0"/>
              <a:t>I sink to the ground as soldiers rush in from side alleys and catch me before I pass out. The last thing I hear is a parrot call, and the whoosh of feathers…</a:t>
            </a:r>
          </a:p>
          <a:p>
            <a:endParaRPr lang="en-AU" dirty="0"/>
          </a:p>
          <a:p>
            <a:r>
              <a:rPr lang="en-AU" dirty="0" smtClean="0"/>
              <a:t>“You do know that three of my soldiers lost their eyes trying to capture you? Of course you don’t. You weren't conscious at the time,” came a voice.</a:t>
            </a:r>
          </a:p>
          <a:p>
            <a:endParaRPr lang="en-AU" dirty="0"/>
          </a:p>
          <a:p>
            <a:r>
              <a:rPr lang="en-AU" dirty="0" smtClean="0"/>
              <a:t>“No. I wasn’t aware of that,” I mumble sarcastically.</a:t>
            </a:r>
          </a:p>
          <a:p>
            <a:endParaRPr lang="en-AU" dirty="0"/>
          </a:p>
          <a:p>
            <a:r>
              <a:rPr lang="en-AU" dirty="0" smtClean="0"/>
              <a:t>“Well, a blue parrot came down, screeching and squawking, and dove at their faces. </a:t>
            </a:r>
            <a:r>
              <a:rPr lang="en-AU" dirty="0"/>
              <a:t> </a:t>
            </a:r>
            <a:r>
              <a:rPr lang="en-AU" dirty="0" smtClean="0"/>
              <a:t>Unfortunately, it escaped before we could capture it,”</a:t>
            </a:r>
          </a:p>
          <a:p>
            <a:endParaRPr lang="en-AU" dirty="0" smtClean="0"/>
          </a:p>
          <a:p>
            <a:r>
              <a:rPr lang="en-AU" dirty="0" smtClean="0"/>
              <a:t>‘Well done!’ is all I can think.</a:t>
            </a:r>
          </a:p>
          <a:p>
            <a:endParaRPr lang="en-AU" dirty="0"/>
          </a:p>
          <a:p>
            <a:r>
              <a:rPr lang="en-AU" dirty="0" smtClean="0"/>
              <a:t>I open my eyes to find a portly man sitting across a desk from me, with a window behind him. I turn around to see a wooden door with a soldier guarding it. He evilly grins at me and I can see all seven of his teeth.                                                      </a:t>
            </a:r>
            <a:r>
              <a:rPr lang="en-AU" dirty="0" smtClean="0">
                <a:hlinkClick r:id="rId2" action="ppaction://hlinksldjump"/>
              </a:rPr>
              <a:t>Next</a:t>
            </a:r>
            <a:endParaRPr lang="en-AU" dirty="0"/>
          </a:p>
        </p:txBody>
      </p:sp>
    </p:spTree>
    <p:extLst>
      <p:ext uri="{BB962C8B-B14F-4D97-AF65-F5344CB8AC3E}">
        <p14:creationId xmlns:p14="http://schemas.microsoft.com/office/powerpoint/2010/main" val="25987787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260648"/>
            <a:ext cx="8712968" cy="6555641"/>
          </a:xfrm>
          <a:prstGeom prst="rect">
            <a:avLst/>
          </a:prstGeom>
          <a:noFill/>
        </p:spPr>
        <p:txBody>
          <a:bodyPr wrap="square" rtlCol="0">
            <a:spAutoFit/>
          </a:bodyPr>
          <a:lstStyle/>
          <a:p>
            <a:r>
              <a:rPr lang="en-AU" dirty="0" smtClean="0"/>
              <a:t>“I have a message for his majesty. It is quite important,” I lie through my teeth.</a:t>
            </a:r>
          </a:p>
          <a:p>
            <a:endParaRPr lang="en-AU" dirty="0"/>
          </a:p>
          <a:p>
            <a:r>
              <a:rPr lang="en-AU" dirty="0" smtClean="0"/>
              <a:t>“Ok, just stay there… Robert! Get back here,” he shouts to the third one.</a:t>
            </a:r>
          </a:p>
          <a:p>
            <a:endParaRPr lang="en-AU" dirty="0"/>
          </a:p>
          <a:p>
            <a:r>
              <a:rPr lang="en-AU" dirty="0" smtClean="0"/>
              <a:t>Robert turns around and nearly slips in the process. He sprints back to the first man and they start whispering.</a:t>
            </a:r>
          </a:p>
          <a:p>
            <a:endParaRPr lang="en-AU" dirty="0"/>
          </a:p>
          <a:p>
            <a:r>
              <a:rPr lang="en-AU" dirty="0" smtClean="0"/>
              <a:t>“Come on!” I say and sit down in the shade of the buildings. This whisper session (or W.S) is the longest of them all. Robert nods a final time and sprints away.</a:t>
            </a:r>
          </a:p>
          <a:p>
            <a:endParaRPr lang="en-AU" dirty="0"/>
          </a:p>
          <a:p>
            <a:r>
              <a:rPr lang="en-AU" dirty="0" smtClean="0"/>
              <a:t>The first one just sits there watching me, analysing my every move. I started whistling and he jumped from his seat and looked down at me.</a:t>
            </a:r>
          </a:p>
          <a:p>
            <a:endParaRPr lang="en-AU" dirty="0"/>
          </a:p>
          <a:p>
            <a:r>
              <a:rPr lang="en-AU" dirty="0" smtClean="0"/>
              <a:t>“So, how is your day going? Has it been…,” his </a:t>
            </a:r>
            <a:r>
              <a:rPr lang="en-AU" dirty="0"/>
              <a:t>voice keeps droning on as I see movement out of the corner of my left eye. I spin in that direction as a crossbow bolt flies at me and </a:t>
            </a:r>
            <a:r>
              <a:rPr lang="en-AU" dirty="0" smtClean="0"/>
              <a:t>thuds into my chest.</a:t>
            </a:r>
            <a:endParaRPr lang="en-AU" dirty="0"/>
          </a:p>
          <a:p>
            <a:endParaRPr lang="en-AU" dirty="0" smtClean="0"/>
          </a:p>
          <a:p>
            <a:r>
              <a:rPr lang="en-AU" dirty="0" smtClean="0"/>
              <a:t>Blood shoots out of the wound, splattering the path, and I sink to my knees. The corners of my eyes turn red, and blackening as the colour creeps inward and completely blocks my vision…</a:t>
            </a:r>
          </a:p>
          <a:p>
            <a:endParaRPr lang="en-AU" dirty="0"/>
          </a:p>
          <a:p>
            <a:endParaRPr lang="en-AU" dirty="0" smtClean="0"/>
          </a:p>
          <a:p>
            <a:pPr algn="ctr"/>
            <a:r>
              <a:rPr lang="en-AU" sz="2400" dirty="0" smtClean="0"/>
              <a:t>You Died! Click </a:t>
            </a:r>
            <a:r>
              <a:rPr lang="en-AU" sz="2400" dirty="0" smtClean="0">
                <a:hlinkClick r:id="rId2" action="ppaction://hlinksldjump"/>
              </a:rPr>
              <a:t>here</a:t>
            </a:r>
            <a:r>
              <a:rPr lang="en-AU" sz="2400" dirty="0" smtClean="0"/>
              <a:t> to restart!</a:t>
            </a:r>
            <a:endParaRPr lang="en-AU" sz="2400" dirty="0"/>
          </a:p>
        </p:txBody>
      </p:sp>
    </p:spTree>
    <p:extLst>
      <p:ext uri="{BB962C8B-B14F-4D97-AF65-F5344CB8AC3E}">
        <p14:creationId xmlns:p14="http://schemas.microsoft.com/office/powerpoint/2010/main" val="3222134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16632"/>
            <a:ext cx="8712968" cy="6186309"/>
          </a:xfrm>
          <a:prstGeom prst="rect">
            <a:avLst/>
          </a:prstGeom>
          <a:noFill/>
        </p:spPr>
        <p:txBody>
          <a:bodyPr wrap="square" rtlCol="0">
            <a:spAutoFit/>
          </a:bodyPr>
          <a:lstStyle/>
          <a:p>
            <a:r>
              <a:rPr lang="en-AU" dirty="0" smtClean="0"/>
              <a:t>Someone walked past, blocking the sun from shining in. Thankfully, they didn’t stop.</a:t>
            </a:r>
          </a:p>
          <a:p>
            <a:endParaRPr lang="en-AU" dirty="0"/>
          </a:p>
          <a:p>
            <a:r>
              <a:rPr lang="en-AU" dirty="0" smtClean="0"/>
              <a:t>“Are you going to do anything about it?” I kindly ask her.</a:t>
            </a:r>
          </a:p>
          <a:p>
            <a:endParaRPr lang="en-AU" dirty="0"/>
          </a:p>
          <a:p>
            <a:r>
              <a:rPr lang="en-AU" dirty="0" smtClean="0"/>
              <a:t>“Well, we do have a plan. But it requires a lot of man power. We’re talking hundreds, if not, thousands of people. But at this moment in time our “society” only has about sixty members,” she says sadly.</a:t>
            </a:r>
          </a:p>
          <a:p>
            <a:endParaRPr lang="en-AU" dirty="0"/>
          </a:p>
          <a:p>
            <a:r>
              <a:rPr lang="en-AU" dirty="0" smtClean="0"/>
              <a:t>“But what are you going to do specifically that would need thousands of people?” I quietly ask.</a:t>
            </a:r>
          </a:p>
          <a:p>
            <a:endParaRPr lang="en-AU" dirty="0"/>
          </a:p>
          <a:p>
            <a:r>
              <a:rPr lang="en-AU" dirty="0" smtClean="0"/>
              <a:t>“We were going to storm the castle, and take over. And when the ship was sent back, we would take it and leave this retched place. But the King has such a equipped army, we would need to outnumber them at least six to one,”</a:t>
            </a:r>
          </a:p>
          <a:p>
            <a:endParaRPr lang="en-AU" dirty="0"/>
          </a:p>
          <a:p>
            <a:r>
              <a:rPr lang="en-AU" dirty="0" smtClean="0"/>
              <a:t>“Would you now?” came a voice as people came rushing in from both ends of the alleyway. They grabbed our arms and legs and carried us away.</a:t>
            </a:r>
          </a:p>
          <a:p>
            <a:endParaRPr lang="en-AU" dirty="0"/>
          </a:p>
          <a:p>
            <a:r>
              <a:rPr lang="en-AU" dirty="0" smtClean="0"/>
              <a:t>As we were turning a corner, I hit my head on the corner of a building and was knocked out, creating a head sized hole in the wall, seeing the people inside as the last thing I see.                                                                                                               </a:t>
            </a:r>
            <a:r>
              <a:rPr lang="en-AU" dirty="0" smtClean="0">
                <a:hlinkClick r:id="rId2" action="ppaction://hlinksldjump"/>
              </a:rPr>
              <a:t>Next</a:t>
            </a:r>
            <a:endParaRPr lang="en-AU" dirty="0"/>
          </a:p>
        </p:txBody>
      </p:sp>
    </p:spTree>
    <p:extLst>
      <p:ext uri="{BB962C8B-B14F-4D97-AF65-F5344CB8AC3E}">
        <p14:creationId xmlns:p14="http://schemas.microsoft.com/office/powerpoint/2010/main" val="2598400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260648"/>
            <a:ext cx="8208912" cy="6463308"/>
          </a:xfrm>
          <a:prstGeom prst="rect">
            <a:avLst/>
          </a:prstGeom>
          <a:noFill/>
        </p:spPr>
        <p:txBody>
          <a:bodyPr wrap="square" rtlCol="0">
            <a:spAutoFit/>
          </a:bodyPr>
          <a:lstStyle/>
          <a:p>
            <a:r>
              <a:rPr lang="en-AU" dirty="0" smtClean="0"/>
              <a:t>I look to the trees, deciding my path. I slowly stand up and… nothing happens. I take a step and my body thanks me by sending me a headache.</a:t>
            </a:r>
          </a:p>
          <a:p>
            <a:endParaRPr lang="en-AU" dirty="0" smtClean="0"/>
          </a:p>
          <a:p>
            <a:r>
              <a:rPr lang="en-AU" dirty="0"/>
              <a:t> </a:t>
            </a:r>
            <a:r>
              <a:rPr lang="en-AU" dirty="0" smtClean="0"/>
              <a:t>“Argghh!” I scream, startling the parrots resting in the trees.</a:t>
            </a:r>
          </a:p>
          <a:p>
            <a:endParaRPr lang="en-AU" dirty="0"/>
          </a:p>
          <a:p>
            <a:r>
              <a:rPr lang="en-AU" dirty="0" smtClean="0"/>
              <a:t>I take another careful step, my bare foot on the sun-warmed tiles of the ruin. It takes ten minutes to cross the relatively small distance to the shady trees of the forest. I lean against one of the trees and slide to the bottom. My eyes wink close with exhaustion…..</a:t>
            </a:r>
          </a:p>
          <a:p>
            <a:endParaRPr lang="en-AU" dirty="0"/>
          </a:p>
          <a:p>
            <a:r>
              <a:rPr lang="en-AU" dirty="0" smtClean="0"/>
              <a:t>Something falls on my face. I stare down my nose to find a young bird looking at me. I slowly stand up, and as I'm doing so, the little bird flies away.</a:t>
            </a:r>
          </a:p>
          <a:p>
            <a:endParaRPr lang="en-AU" dirty="0" smtClean="0"/>
          </a:p>
          <a:p>
            <a:r>
              <a:rPr lang="en-AU" dirty="0" smtClean="0"/>
              <a:t>I turn around and look into the forest. At first something feels different. As I take my first  few steps, I realise what it is. That sleep had done me wonders!</a:t>
            </a:r>
          </a:p>
          <a:p>
            <a:endParaRPr lang="en-AU" dirty="0" smtClean="0"/>
          </a:p>
          <a:p>
            <a:r>
              <a:rPr lang="en-AU" dirty="0" smtClean="0"/>
              <a:t>I stroll through the trees, the ground slowly sloping downwards. A spider spins a web, catching the mosquitos flying nearby. The sun sails over my head and is at its peak when I come to a clearing.</a:t>
            </a:r>
          </a:p>
          <a:p>
            <a:endParaRPr lang="en-AU" dirty="0"/>
          </a:p>
          <a:p>
            <a:r>
              <a:rPr lang="en-AU" dirty="0" smtClean="0"/>
              <a:t>To one side of the clearing is a spring, water bubbling through the house sized gap in the trees and over a cliff. But in the middle of the clearing is a small pile of rocks, with a knife handle stuck in the stone, sparkling in the sun.    </a:t>
            </a:r>
            <a:r>
              <a:rPr lang="en-AU" dirty="0" smtClean="0">
                <a:hlinkClick r:id="rId2" action="ppaction://hlinksldjump"/>
              </a:rPr>
              <a:t>Next</a:t>
            </a:r>
            <a:endParaRPr lang="en-AU" dirty="0" smtClean="0"/>
          </a:p>
        </p:txBody>
      </p:sp>
    </p:spTree>
    <p:extLst>
      <p:ext uri="{BB962C8B-B14F-4D97-AF65-F5344CB8AC3E}">
        <p14:creationId xmlns:p14="http://schemas.microsoft.com/office/powerpoint/2010/main" val="39856561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60648"/>
            <a:ext cx="8640960" cy="6463308"/>
          </a:xfrm>
          <a:prstGeom prst="rect">
            <a:avLst/>
          </a:prstGeom>
          <a:noFill/>
        </p:spPr>
        <p:txBody>
          <a:bodyPr wrap="square" rtlCol="0">
            <a:spAutoFit/>
          </a:bodyPr>
          <a:lstStyle/>
          <a:p>
            <a:r>
              <a:rPr lang="en-AU" dirty="0" smtClean="0"/>
              <a:t>“Hello everyone. On tonight's agenda is our usual problem: how to deal with this threat the King is,” came the voice of the lady I met at the market.</a:t>
            </a:r>
          </a:p>
          <a:p>
            <a:endParaRPr lang="en-AU" dirty="0"/>
          </a:p>
          <a:p>
            <a:r>
              <a:rPr lang="en-AU" dirty="0" smtClean="0"/>
              <a:t>“Jerry, do you have all that?” she says. After a moments pause she continues. “Ok. Tony, can you come up and…”</a:t>
            </a:r>
          </a:p>
          <a:p>
            <a:endParaRPr lang="en-AU" dirty="0"/>
          </a:p>
          <a:p>
            <a:r>
              <a:rPr lang="en-AU" dirty="0" smtClean="0"/>
              <a:t>I open my eyes to find myself in the corner of a pub, positioned to watch the proceedings the proceedings. Person after person came u</a:t>
            </a:r>
            <a:r>
              <a:rPr lang="en-AU" dirty="0"/>
              <a:t>p</a:t>
            </a:r>
            <a:r>
              <a:rPr lang="en-AU" dirty="0" smtClean="0"/>
              <a:t> onto the makeshift stage/ table to talk. Finally, she came back onstage to talk.</a:t>
            </a:r>
          </a:p>
          <a:p>
            <a:endParaRPr lang="en-AU" dirty="0"/>
          </a:p>
          <a:p>
            <a:r>
              <a:rPr lang="en-AU" dirty="0" smtClean="0"/>
              <a:t>“And the final thing I need to talk about is our new member. When I met him yesterday, he showed a large amount of interest in our ideals. He also had a brilliant idea,”</a:t>
            </a:r>
          </a:p>
          <a:p>
            <a:endParaRPr lang="en-AU" dirty="0"/>
          </a:p>
          <a:p>
            <a:r>
              <a:rPr lang="en-AU" dirty="0" smtClean="0"/>
              <a:t>The person next to me pushed me on the back and I stumbled up to the stage. People on my right hand side started whispering and before I even started talking someone shouted out ‘Mark Zyrak. It’s Mark Zyrak. He’s alive!’</a:t>
            </a:r>
          </a:p>
          <a:p>
            <a:endParaRPr lang="en-AU" dirty="0"/>
          </a:p>
          <a:p>
            <a:r>
              <a:rPr lang="en-AU" dirty="0" smtClean="0"/>
              <a:t>A cacophony of noise rises up, swelling to it’s peak before Ray the barman shouts “Silence!”</a:t>
            </a:r>
            <a:r>
              <a:rPr lang="en-AU" dirty="0"/>
              <a:t> </a:t>
            </a:r>
            <a:r>
              <a:rPr lang="en-AU" dirty="0" smtClean="0"/>
              <a:t>Instantly, everything goes quiet and not a word is said.</a:t>
            </a:r>
          </a:p>
          <a:p>
            <a:endParaRPr lang="en-AU" dirty="0"/>
          </a:p>
          <a:p>
            <a:r>
              <a:rPr lang="en-AU" dirty="0" smtClean="0"/>
              <a:t>“I have a plan,” I say. “It will be extremely dangerous and most likely all of us will be killed but I have a plan.”                                                                                     </a:t>
            </a:r>
            <a:r>
              <a:rPr lang="en-AU" dirty="0" smtClean="0">
                <a:hlinkClick r:id="rId2" action="ppaction://hlinksldjump"/>
              </a:rPr>
              <a:t>Next</a:t>
            </a:r>
            <a:endParaRPr lang="en-AU" dirty="0" smtClean="0"/>
          </a:p>
        </p:txBody>
      </p:sp>
    </p:spTree>
    <p:extLst>
      <p:ext uri="{BB962C8B-B14F-4D97-AF65-F5344CB8AC3E}">
        <p14:creationId xmlns:p14="http://schemas.microsoft.com/office/powerpoint/2010/main" val="2406135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88640"/>
            <a:ext cx="8928992" cy="6463308"/>
          </a:xfrm>
          <a:prstGeom prst="rect">
            <a:avLst/>
          </a:prstGeom>
          <a:noFill/>
        </p:spPr>
        <p:txBody>
          <a:bodyPr wrap="square" rtlCol="0">
            <a:spAutoFit/>
          </a:bodyPr>
          <a:lstStyle/>
          <a:p>
            <a:r>
              <a:rPr lang="en-AU" dirty="0" smtClean="0"/>
              <a:t>The door fell to the ground, straight off it’s hinges and crashing </a:t>
            </a:r>
            <a:r>
              <a:rPr lang="en-AU" dirty="0"/>
              <a:t>t</a:t>
            </a:r>
            <a:r>
              <a:rPr lang="en-AU" dirty="0" smtClean="0"/>
              <a:t>o the ground, causing dust to rise up in clouds, floating up to join the smoke.</a:t>
            </a:r>
          </a:p>
          <a:p>
            <a:endParaRPr lang="en-AU" dirty="0"/>
          </a:p>
          <a:p>
            <a:r>
              <a:rPr lang="en-AU" dirty="0" smtClean="0"/>
              <a:t>Soldiers rushed in through the broken doorway, brandishing their swords. As they rushed in to block the exits, a portly man steps inside, with a book under one arm.</a:t>
            </a:r>
          </a:p>
          <a:p>
            <a:endParaRPr lang="en-AU" dirty="0"/>
          </a:p>
          <a:p>
            <a:r>
              <a:rPr lang="en-AU" dirty="0" smtClean="0"/>
              <a:t>“Ray Harvey, I believe it’s quarterly business tax time,” the man said cheerfully.</a:t>
            </a:r>
          </a:p>
          <a:p>
            <a:endParaRPr lang="en-AU" dirty="0"/>
          </a:p>
          <a:p>
            <a:r>
              <a:rPr lang="en-AU" dirty="0" smtClean="0"/>
              <a:t>Ray grumpily picked up his business notes and handed it to him, slamming it in his hand.</a:t>
            </a:r>
          </a:p>
          <a:p>
            <a:endParaRPr lang="en-AU" dirty="0"/>
          </a:p>
          <a:p>
            <a:r>
              <a:rPr lang="en-AU" dirty="0" smtClean="0"/>
              <a:t>“All seems to be in order… but I don’t see this young gentleman on your list,”</a:t>
            </a:r>
          </a:p>
          <a:p>
            <a:endParaRPr lang="en-AU" dirty="0"/>
          </a:p>
          <a:p>
            <a:r>
              <a:rPr lang="en-AU" dirty="0" smtClean="0"/>
              <a:t>“He hasn’t ordered yet, and I thought tax was dew on Monday, not Saturday?”</a:t>
            </a:r>
          </a:p>
          <a:p>
            <a:endParaRPr lang="en-AU" dirty="0"/>
          </a:p>
          <a:p>
            <a:r>
              <a:rPr lang="en-AU" dirty="0" smtClean="0"/>
              <a:t>“His majesty needs the money to pay back for the wood the fleet is made of, as well as all the equipment and supplies. Anyway, that is not the point. I just had soldier’s eyes pecked out by a rabid parrot and I have to pay for the medical treatment, operations and trauma. I am in a very bad mood, and you better count your lucky stars the King doesn't ask me to raise tax any more than 3.4%!” he shouts.</a:t>
            </a:r>
          </a:p>
          <a:p>
            <a:endParaRPr lang="en-AU" dirty="0"/>
          </a:p>
          <a:p>
            <a:r>
              <a:rPr lang="en-AU" dirty="0" smtClean="0"/>
              <a:t>“Anyway, you sir, are coming with us,” he said as the soldiers swooped in on Ray, taking him out the front door, and knocking me out in the process…                 </a:t>
            </a:r>
            <a:r>
              <a:rPr lang="en-AU" dirty="0" smtClean="0">
                <a:hlinkClick r:id="rId2" action="ppaction://hlinksldjump"/>
              </a:rPr>
              <a:t>Next</a:t>
            </a:r>
            <a:endParaRPr lang="en-AU" dirty="0"/>
          </a:p>
        </p:txBody>
      </p:sp>
    </p:spTree>
    <p:extLst>
      <p:ext uri="{BB962C8B-B14F-4D97-AF65-F5344CB8AC3E}">
        <p14:creationId xmlns:p14="http://schemas.microsoft.com/office/powerpoint/2010/main" val="27833647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88640"/>
            <a:ext cx="8712968" cy="6463308"/>
          </a:xfrm>
          <a:prstGeom prst="rect">
            <a:avLst/>
          </a:prstGeom>
          <a:noFill/>
        </p:spPr>
        <p:txBody>
          <a:bodyPr wrap="square" rtlCol="0">
            <a:spAutoFit/>
          </a:bodyPr>
          <a:lstStyle/>
          <a:p>
            <a:r>
              <a:rPr lang="en-AU" dirty="0" smtClean="0"/>
              <a:t>“Well, I may as well do what you requested,” he said, bringing my attention back to him as he opens a folder.</a:t>
            </a:r>
          </a:p>
          <a:p>
            <a:endParaRPr lang="en-AU" dirty="0"/>
          </a:p>
          <a:p>
            <a:r>
              <a:rPr lang="en-AU" dirty="0" smtClean="0"/>
              <a:t>He turns to the back of the folder, and starts comparing me to pictures.</a:t>
            </a:r>
          </a:p>
          <a:p>
            <a:endParaRPr lang="en-AU" dirty="0" smtClean="0"/>
          </a:p>
          <a:p>
            <a:r>
              <a:rPr lang="en-AU" dirty="0" smtClean="0"/>
              <a:t>“Black hair… blue eyes…small nose…okay!” he says triumphantly.</a:t>
            </a:r>
          </a:p>
          <a:p>
            <a:endParaRPr lang="en-AU" dirty="0"/>
          </a:p>
          <a:p>
            <a:r>
              <a:rPr lang="en-AU" dirty="0" smtClean="0"/>
              <a:t>He stands up and walks over to a book shelf I only just realised was there. He grabs another folder, sits back down in his chair and turns to the back, most likely to the ‘black hair, blue eyes and small nose’ section.</a:t>
            </a:r>
          </a:p>
          <a:p>
            <a:endParaRPr lang="en-AU" dirty="0"/>
          </a:p>
          <a:p>
            <a:r>
              <a:rPr lang="en-AU" dirty="0" smtClean="0"/>
              <a:t>“Right, there are only two possibilities. One, you are Bob Lewartt, who is currently captaining one of the crews sailing to new land. Two…” he turns to a page further back in the book “You are Mark Zyrak, currently missing and presumed dead. Wanted for his role in the…” he stopped as he realised what he was saying.</a:t>
            </a:r>
          </a:p>
          <a:p>
            <a:endParaRPr lang="en-AU" dirty="0"/>
          </a:p>
          <a:p>
            <a:r>
              <a:rPr lang="en-AU" dirty="0" smtClean="0"/>
              <a:t>The tension in the air was palpable, and time itself seemed to stop. It felt like a giant weight was tied to my shoulders, and as if my limbs were being dragged through extra sticky mud.</a:t>
            </a:r>
          </a:p>
          <a:p>
            <a:endParaRPr lang="en-AU" dirty="0"/>
          </a:p>
          <a:p>
            <a:r>
              <a:rPr lang="en-AU" dirty="0" smtClean="0"/>
              <a:t>Then it sped up back to normal time as I leapt from my chair and onto the desk. It freezes again as the guards sword comes flying at my face, spinning end over end, the afternoon sun glittering off the razor sharp blade…                                  </a:t>
            </a:r>
            <a:r>
              <a:rPr lang="en-AU" dirty="0" smtClean="0">
                <a:hlinkClick r:id="rId2" action="ppaction://hlinksldjump"/>
              </a:rPr>
              <a:t>Next</a:t>
            </a:r>
            <a:r>
              <a:rPr lang="en-AU" dirty="0" smtClean="0"/>
              <a:t>                      </a:t>
            </a:r>
          </a:p>
        </p:txBody>
      </p:sp>
    </p:spTree>
    <p:extLst>
      <p:ext uri="{BB962C8B-B14F-4D97-AF65-F5344CB8AC3E}">
        <p14:creationId xmlns:p14="http://schemas.microsoft.com/office/powerpoint/2010/main" val="27657906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980728"/>
            <a:ext cx="6777318" cy="1224136"/>
          </a:xfrm>
        </p:spPr>
        <p:txBody>
          <a:bodyPr/>
          <a:lstStyle/>
          <a:p>
            <a:r>
              <a:rPr lang="en-AU" dirty="0" smtClean="0"/>
              <a:t>Well Done!</a:t>
            </a:r>
            <a:endParaRPr lang="en-AU" dirty="0"/>
          </a:p>
        </p:txBody>
      </p:sp>
      <p:sp>
        <p:nvSpPr>
          <p:cNvPr id="3" name="Subtitle 2"/>
          <p:cNvSpPr>
            <a:spLocks noGrp="1"/>
          </p:cNvSpPr>
          <p:nvPr>
            <p:ph type="subTitle" idx="1"/>
          </p:nvPr>
        </p:nvSpPr>
        <p:spPr/>
        <p:txBody>
          <a:bodyPr>
            <a:normAutofit fontScale="92500" lnSpcReduction="10000"/>
          </a:bodyPr>
          <a:lstStyle/>
          <a:p>
            <a:r>
              <a:rPr lang="en-AU" dirty="0"/>
              <a:t>You just made it to the </a:t>
            </a:r>
            <a:r>
              <a:rPr lang="en-AU" dirty="0" smtClean="0"/>
              <a:t>Second Checkpoint</a:t>
            </a:r>
            <a:r>
              <a:rPr lang="en-AU" dirty="0"/>
              <a:t>!</a:t>
            </a:r>
          </a:p>
          <a:p>
            <a:r>
              <a:rPr lang="en-AU" dirty="0"/>
              <a:t>You can now stop and take a break by pressing ESC. To get back to this checkpoint, click on the </a:t>
            </a:r>
            <a:r>
              <a:rPr lang="en-AU" dirty="0" smtClean="0"/>
              <a:t>purple </a:t>
            </a:r>
            <a:r>
              <a:rPr lang="en-AU" dirty="0"/>
              <a:t>bird at the start of the sideshow.</a:t>
            </a:r>
          </a:p>
          <a:p>
            <a:r>
              <a:rPr lang="en-AU" dirty="0"/>
              <a:t>If you want to continue, click </a:t>
            </a:r>
            <a:r>
              <a:rPr lang="en-AU" dirty="0">
                <a:hlinkClick r:id="rId2" action="ppaction://hlinksldjump"/>
              </a:rPr>
              <a:t>here</a:t>
            </a:r>
            <a:r>
              <a:rPr lang="en-AU" dirty="0"/>
              <a:t>.</a:t>
            </a:r>
          </a:p>
          <a:p>
            <a:endParaRPr lang="en-AU" dirty="0"/>
          </a:p>
        </p:txBody>
      </p:sp>
    </p:spTree>
    <p:extLst>
      <p:ext uri="{BB962C8B-B14F-4D97-AF65-F5344CB8AC3E}">
        <p14:creationId xmlns:p14="http://schemas.microsoft.com/office/powerpoint/2010/main" val="355311288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3341" y="692697"/>
            <a:ext cx="6777318" cy="1152128"/>
          </a:xfrm>
        </p:spPr>
        <p:txBody>
          <a:bodyPr/>
          <a:lstStyle/>
          <a:p>
            <a:r>
              <a:rPr lang="en-AU" dirty="0" smtClean="0"/>
              <a:t> Part 3: The Finale</a:t>
            </a:r>
            <a:endParaRPr lang="en-AU" dirty="0"/>
          </a:p>
        </p:txBody>
      </p:sp>
      <p:sp>
        <p:nvSpPr>
          <p:cNvPr id="3" name="Subtitle 2"/>
          <p:cNvSpPr>
            <a:spLocks noGrp="1"/>
          </p:cNvSpPr>
          <p:nvPr>
            <p:ph type="subTitle" idx="1"/>
          </p:nvPr>
        </p:nvSpPr>
        <p:spPr/>
        <p:txBody>
          <a:bodyPr>
            <a:normAutofit lnSpcReduction="10000"/>
          </a:bodyPr>
          <a:lstStyle/>
          <a:p>
            <a:r>
              <a:rPr lang="en-AU" dirty="0" smtClean="0"/>
              <a:t>Did you pick…</a:t>
            </a:r>
          </a:p>
          <a:p>
            <a:r>
              <a:rPr lang="en-AU" dirty="0" smtClean="0">
                <a:hlinkClick r:id="rId3" action="ppaction://hlinksldjump"/>
              </a:rPr>
              <a:t>The Castle</a:t>
            </a:r>
            <a:endParaRPr lang="en-AU" dirty="0" smtClean="0"/>
          </a:p>
          <a:p>
            <a:r>
              <a:rPr lang="en-AU" dirty="0" smtClean="0">
                <a:hlinkClick r:id="rId4" action="ppaction://hlinksldjump"/>
              </a:rPr>
              <a:t>The Pub </a:t>
            </a:r>
            <a:endParaRPr lang="en-AU" dirty="0" smtClean="0"/>
          </a:p>
          <a:p>
            <a:r>
              <a:rPr lang="en-AU" dirty="0" smtClean="0"/>
              <a:t>Or </a:t>
            </a:r>
            <a:r>
              <a:rPr lang="en-AU" dirty="0" smtClean="0">
                <a:hlinkClick r:id="rId5" action="ppaction://hlinksldjump"/>
              </a:rPr>
              <a:t>The Docks?</a:t>
            </a:r>
            <a:endParaRPr lang="en-AU" dirty="0" smtClean="0"/>
          </a:p>
          <a:p>
            <a:endParaRPr lang="en-AU" dirty="0"/>
          </a:p>
        </p:txBody>
      </p:sp>
    </p:spTree>
    <p:extLst>
      <p:ext uri="{BB962C8B-B14F-4D97-AF65-F5344CB8AC3E}">
        <p14:creationId xmlns:p14="http://schemas.microsoft.com/office/powerpoint/2010/main" val="8498671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332656"/>
            <a:ext cx="8568952" cy="5632311"/>
          </a:xfrm>
          <a:prstGeom prst="rect">
            <a:avLst/>
          </a:prstGeom>
          <a:noFill/>
        </p:spPr>
        <p:txBody>
          <a:bodyPr wrap="square" rtlCol="0">
            <a:spAutoFit/>
          </a:bodyPr>
          <a:lstStyle/>
          <a:p>
            <a:r>
              <a:rPr lang="en-AU" dirty="0" smtClean="0"/>
              <a:t>The sword flashes past me, a cartwheel of light. I duck under it and it flies over my head, the brass handle smashing the window. I put one foot on the administrator’s head and leap.</a:t>
            </a:r>
          </a:p>
          <a:p>
            <a:endParaRPr lang="en-AU" dirty="0"/>
          </a:p>
          <a:p>
            <a:r>
              <a:rPr lang="en-AU" dirty="0" smtClean="0"/>
              <a:t>I fly out the window, narrowly avoiding being cut to shreds by the glass. I clear the window and fly downwards, the wind tugging at my clothes and hair. </a:t>
            </a:r>
          </a:p>
          <a:p>
            <a:endParaRPr lang="en-AU" dirty="0"/>
          </a:p>
          <a:p>
            <a:r>
              <a:rPr lang="en-AU" dirty="0" smtClean="0"/>
              <a:t>I turn my body to the left to avoid being impaled on the roof of a tower. The shouts from the soldiers below drift up as I realise what a spectacle I am creating.</a:t>
            </a:r>
          </a:p>
          <a:p>
            <a:r>
              <a:rPr lang="en-AU" dirty="0" smtClean="0"/>
              <a:t>Something sharp flies down past my face, and embeds itself in a balcony.</a:t>
            </a:r>
          </a:p>
          <a:p>
            <a:endParaRPr lang="en-AU" dirty="0"/>
          </a:p>
          <a:p>
            <a:r>
              <a:rPr lang="en-AU" dirty="0" smtClean="0"/>
              <a:t>Below me is only on safe landing spot, the scaffolding of a tilted tower, obviously being repaired. The scaffolding is made of rope with wooden frames.</a:t>
            </a:r>
          </a:p>
          <a:p>
            <a:endParaRPr lang="en-AU" dirty="0"/>
          </a:p>
          <a:p>
            <a:r>
              <a:rPr lang="en-AU" dirty="0" smtClean="0"/>
              <a:t>An arrow flies past my face, narrowly missing my face. One becomes dozens as a barrage rises up to meet me. One of them clips my arm, and the blood is blown backwards in a ribbon.</a:t>
            </a:r>
          </a:p>
          <a:p>
            <a:endParaRPr lang="en-AU" dirty="0" smtClean="0"/>
          </a:p>
          <a:p>
            <a:r>
              <a:rPr lang="en-AU" dirty="0" smtClean="0"/>
              <a:t>Most of the others slice my ballooning clothes, quickening my descent, which is probably not what the guards wanted but it works.                                           </a:t>
            </a:r>
            <a:r>
              <a:rPr lang="en-AU" dirty="0" smtClean="0">
                <a:hlinkClick r:id="rId2" action="ppaction://hlinksldjump"/>
              </a:rPr>
              <a:t>Next</a:t>
            </a:r>
            <a:endParaRPr lang="en-AU" dirty="0" smtClean="0"/>
          </a:p>
        </p:txBody>
      </p:sp>
    </p:spTree>
    <p:extLst>
      <p:ext uri="{BB962C8B-B14F-4D97-AF65-F5344CB8AC3E}">
        <p14:creationId xmlns:p14="http://schemas.microsoft.com/office/powerpoint/2010/main" val="15362126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60648"/>
            <a:ext cx="8568952" cy="6463308"/>
          </a:xfrm>
          <a:prstGeom prst="rect">
            <a:avLst/>
          </a:prstGeom>
          <a:noFill/>
        </p:spPr>
        <p:txBody>
          <a:bodyPr wrap="square" rtlCol="0">
            <a:spAutoFit/>
          </a:bodyPr>
          <a:lstStyle/>
          <a:p>
            <a:r>
              <a:rPr lang="en-AU" dirty="0" smtClean="0"/>
              <a:t>I steer towards the tower, streamlining my body so I can make it. I speed up, reaching the speed of an arrow shot from a 100 pound bow. </a:t>
            </a:r>
          </a:p>
          <a:p>
            <a:endParaRPr lang="en-AU" dirty="0"/>
          </a:p>
          <a:p>
            <a:r>
              <a:rPr lang="en-AU" dirty="0" smtClean="0"/>
              <a:t>‘It’s crunch time,’ I think just before I crash.</a:t>
            </a:r>
          </a:p>
          <a:p>
            <a:endParaRPr lang="en-AU" dirty="0"/>
          </a:p>
          <a:p>
            <a:r>
              <a:rPr lang="en-AU" dirty="0" smtClean="0"/>
              <a:t>It is indeed crunch time. My body smashes straight through the scaffolding, severing both rope and wood in two, and into the tower itself. The tower groans as I do, just barely staying upright enough to not tip.</a:t>
            </a:r>
          </a:p>
          <a:p>
            <a:endParaRPr lang="en-AU" dirty="0"/>
          </a:p>
          <a:p>
            <a:r>
              <a:rPr lang="en-AU" dirty="0" smtClean="0"/>
              <a:t>Miraculously, I don’t pass out. In fact, I don’t think any of my bones are even broken, despite what they just went through. My heart pounds as if being played by a maniac.</a:t>
            </a:r>
          </a:p>
          <a:p>
            <a:endParaRPr lang="en-AU" dirty="0"/>
          </a:p>
          <a:p>
            <a:r>
              <a:rPr lang="en-AU" dirty="0" smtClean="0"/>
              <a:t>I stand up, and climb to the top of the tower. At the top is a window, with a bow lying on the sill. From here I can see the scaffolding bridge connecting the tower and the main bulk of the castle.</a:t>
            </a:r>
          </a:p>
          <a:p>
            <a:endParaRPr lang="en-AU" dirty="0"/>
          </a:p>
          <a:p>
            <a:r>
              <a:rPr lang="en-AU" dirty="0" smtClean="0"/>
              <a:t>Soldiers start pounding on the bridge, running in formation. I take my first shot, lining it up and… SMACK! The arrow slams into the calf of the leader, arrowhead piercing straight through the muscle.</a:t>
            </a:r>
          </a:p>
          <a:p>
            <a:endParaRPr lang="en-AU" dirty="0"/>
          </a:p>
          <a:p>
            <a:r>
              <a:rPr lang="en-AU" dirty="0" smtClean="0"/>
              <a:t>But I forgot one vital thing about archery: you need to wear an armguard, as whiplash can whip through bones like a sword…                                              </a:t>
            </a:r>
            <a:r>
              <a:rPr lang="en-AU" dirty="0" smtClean="0">
                <a:hlinkClick r:id="rId2" action="ppaction://hlinksldjump"/>
              </a:rPr>
              <a:t>Next</a:t>
            </a:r>
            <a:endParaRPr lang="en-AU" dirty="0"/>
          </a:p>
        </p:txBody>
      </p:sp>
    </p:spTree>
    <p:extLst>
      <p:ext uri="{BB962C8B-B14F-4D97-AF65-F5344CB8AC3E}">
        <p14:creationId xmlns:p14="http://schemas.microsoft.com/office/powerpoint/2010/main" val="19712816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60648"/>
            <a:ext cx="8568952" cy="6555641"/>
          </a:xfrm>
          <a:prstGeom prst="rect">
            <a:avLst/>
          </a:prstGeom>
          <a:noFill/>
        </p:spPr>
        <p:txBody>
          <a:bodyPr wrap="square" rtlCol="0">
            <a:spAutoFit/>
          </a:bodyPr>
          <a:lstStyle/>
          <a:p>
            <a:r>
              <a:rPr lang="en-AU" dirty="0" smtClean="0"/>
              <a:t>Luckily, I was using a low powered bow, not the one’s used by hunters or men of war, and the end result wasn’t too bad: only a minor cut.</a:t>
            </a:r>
          </a:p>
          <a:p>
            <a:endParaRPr lang="en-AU" dirty="0"/>
          </a:p>
          <a:p>
            <a:r>
              <a:rPr lang="en-AU" dirty="0" smtClean="0"/>
              <a:t>But seeing their attacker go down, the guards swarmed into the tower, ignoring all the effort the builders had put into getting it to the state it is in. The tower groaned, and a shower of dust fell upon the street at the tower’s base.</a:t>
            </a:r>
          </a:p>
          <a:p>
            <a:endParaRPr lang="en-AU" dirty="0"/>
          </a:p>
          <a:p>
            <a:r>
              <a:rPr lang="en-AU" dirty="0" smtClean="0"/>
              <a:t>One brick fell away, then another, until the entire base supports gave way, crashing down onto the nearby buildings. The tower soon followed, smashing on the street. </a:t>
            </a:r>
          </a:p>
          <a:p>
            <a:endParaRPr lang="en-AU" dirty="0"/>
          </a:p>
          <a:p>
            <a:r>
              <a:rPr lang="en-AU" dirty="0" smtClean="0"/>
              <a:t>The tower had taken most of the remaining scaffolding with it. Being lighter and not made of stone, it glided, and upon reaching it’s apex, stopped moving and started falling.</a:t>
            </a:r>
          </a:p>
          <a:p>
            <a:endParaRPr lang="en-AU" dirty="0"/>
          </a:p>
          <a:p>
            <a:r>
              <a:rPr lang="en-AU" dirty="0" smtClean="0"/>
              <a:t>Rope, wood and nails all flew away, leaving only the hard centre of the mess.</a:t>
            </a:r>
          </a:p>
          <a:p>
            <a:r>
              <a:rPr lang="en-AU" dirty="0" smtClean="0"/>
              <a:t>About 10 metres above me, a spike sprung out right in front of my chest, gliding straight through it.</a:t>
            </a:r>
          </a:p>
          <a:p>
            <a:endParaRPr lang="en-AU" dirty="0"/>
          </a:p>
          <a:p>
            <a:r>
              <a:rPr lang="en-AU" dirty="0" smtClean="0"/>
              <a:t>But it wasn’t the spike that killed me. It was the sheer mass of wood, rope and metal that crushed me.</a:t>
            </a:r>
          </a:p>
          <a:p>
            <a:endParaRPr lang="en-AU" dirty="0"/>
          </a:p>
          <a:p>
            <a:pPr algn="ctr"/>
            <a:r>
              <a:rPr lang="en-AU" sz="2400" dirty="0" smtClean="0"/>
              <a:t>You Died! Click </a:t>
            </a:r>
            <a:r>
              <a:rPr lang="en-AU" sz="2400" dirty="0" smtClean="0">
                <a:hlinkClick r:id="rId2" action="ppaction://hlinksldjump"/>
              </a:rPr>
              <a:t>here</a:t>
            </a:r>
            <a:r>
              <a:rPr lang="en-AU" sz="2400" dirty="0" smtClean="0"/>
              <a:t> to restart!</a:t>
            </a:r>
            <a:endParaRPr lang="en-AU" sz="2400" dirty="0"/>
          </a:p>
        </p:txBody>
      </p:sp>
    </p:spTree>
    <p:extLst>
      <p:ext uri="{BB962C8B-B14F-4D97-AF65-F5344CB8AC3E}">
        <p14:creationId xmlns:p14="http://schemas.microsoft.com/office/powerpoint/2010/main" val="12642274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332656"/>
            <a:ext cx="8640960" cy="5909310"/>
          </a:xfrm>
          <a:prstGeom prst="rect">
            <a:avLst/>
          </a:prstGeom>
          <a:noFill/>
        </p:spPr>
        <p:txBody>
          <a:bodyPr wrap="square" rtlCol="0">
            <a:spAutoFit/>
          </a:bodyPr>
          <a:lstStyle/>
          <a:p>
            <a:r>
              <a:rPr lang="en-AU" dirty="0" smtClean="0"/>
              <a:t>The now familiar smell of sweat, smoke and alcohol arouses me from my unconsciousness. It takes me a second to realise I am resting on a bed, and I can hear the heavy breathing of someone beside me.</a:t>
            </a:r>
          </a:p>
          <a:p>
            <a:endParaRPr lang="en-AU" dirty="0"/>
          </a:p>
          <a:p>
            <a:r>
              <a:rPr lang="en-AU" dirty="0" smtClean="0"/>
              <a:t>“Is that you Ray?” I croak.</a:t>
            </a:r>
          </a:p>
          <a:p>
            <a:endParaRPr lang="en-AU" dirty="0" smtClean="0"/>
          </a:p>
          <a:p>
            <a:r>
              <a:rPr lang="en-AU" dirty="0" smtClean="0"/>
              <a:t>“Aye, sonny. I nearly broke my back lifting you up here,”</a:t>
            </a:r>
          </a:p>
          <a:p>
            <a:endParaRPr lang="en-AU" dirty="0"/>
          </a:p>
          <a:p>
            <a:r>
              <a:rPr lang="en-AU" dirty="0" smtClean="0"/>
              <a:t>I open my eyes to see his kind face looking at me. Moonlight shines in through a window.</a:t>
            </a:r>
          </a:p>
          <a:p>
            <a:endParaRPr lang="en-AU" dirty="0"/>
          </a:p>
          <a:p>
            <a:r>
              <a:rPr lang="en-AU" dirty="0" smtClean="0"/>
              <a:t>“What did the administrator want?” I ask quietly.</a:t>
            </a:r>
          </a:p>
          <a:p>
            <a:endParaRPr lang="en-AU" dirty="0"/>
          </a:p>
          <a:p>
            <a:r>
              <a:rPr lang="en-AU" dirty="0" smtClean="0"/>
              <a:t>“Oh, it was nothing. Just about advertising and that sort of rubbish that I don’t really need to get involved in,”</a:t>
            </a:r>
          </a:p>
          <a:p>
            <a:endParaRPr lang="en-AU" dirty="0"/>
          </a:p>
          <a:p>
            <a:r>
              <a:rPr lang="en-AU" dirty="0" smtClean="0"/>
              <a:t>We sit in a comfortable silence, thinking.</a:t>
            </a:r>
          </a:p>
          <a:p>
            <a:endParaRPr lang="en-AU" dirty="0"/>
          </a:p>
          <a:p>
            <a:r>
              <a:rPr lang="en-AU" dirty="0" smtClean="0"/>
              <a:t>“How long was </a:t>
            </a:r>
            <a:r>
              <a:rPr lang="en-AU" dirty="0"/>
              <a:t>I</a:t>
            </a:r>
            <a:r>
              <a:rPr lang="en-AU" dirty="0" smtClean="0"/>
              <a:t> unconscious?” I ask as I drift back to sleep.</a:t>
            </a:r>
          </a:p>
          <a:p>
            <a:endParaRPr lang="en-AU" dirty="0"/>
          </a:p>
          <a:p>
            <a:r>
              <a:rPr lang="en-AU" dirty="0" smtClean="0"/>
              <a:t>“One and a half days…” he says as I drift back to sleep.                                     </a:t>
            </a:r>
            <a:r>
              <a:rPr lang="en-AU" dirty="0" smtClean="0">
                <a:hlinkClick r:id="rId2" action="ppaction://hlinksldjump"/>
              </a:rPr>
              <a:t>Next </a:t>
            </a:r>
            <a:r>
              <a:rPr lang="en-AU" dirty="0" smtClean="0"/>
              <a:t>                          </a:t>
            </a:r>
          </a:p>
        </p:txBody>
      </p:sp>
    </p:spTree>
    <p:extLst>
      <p:ext uri="{BB962C8B-B14F-4D97-AF65-F5344CB8AC3E}">
        <p14:creationId xmlns:p14="http://schemas.microsoft.com/office/powerpoint/2010/main" val="18499582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60648"/>
            <a:ext cx="8496944" cy="6555641"/>
          </a:xfrm>
          <a:prstGeom prst="rect">
            <a:avLst/>
          </a:prstGeom>
          <a:noFill/>
        </p:spPr>
        <p:txBody>
          <a:bodyPr wrap="square" rtlCol="0">
            <a:spAutoFit/>
          </a:bodyPr>
          <a:lstStyle/>
          <a:p>
            <a:r>
              <a:rPr lang="en-AU" dirty="0" smtClean="0"/>
              <a:t>Rough hands grab me, limbs in their grasp. Before I could open my eyes, a potato sack was slid over my head, blocking out my vision. My arms and legs are bound and I am carried outside.  </a:t>
            </a:r>
          </a:p>
          <a:p>
            <a:endParaRPr lang="en-AU" dirty="0"/>
          </a:p>
          <a:p>
            <a:r>
              <a:rPr lang="en-AU" dirty="0" smtClean="0"/>
              <a:t>I fly through the air and  land on something hard. That something rattles along the road and neighs every now and again. The cart starts ascending up the mountain at top speed, and the night has faded to day and back to night as we stop, the starlight shining in through the gaps in the sack.</a:t>
            </a:r>
          </a:p>
          <a:p>
            <a:endParaRPr lang="en-AU" dirty="0"/>
          </a:p>
          <a:p>
            <a:r>
              <a:rPr lang="en-AU" dirty="0" smtClean="0"/>
              <a:t>More hands grab me, drag me off the cart and sit me down, hard. They whip the sack off, and untie me. The circulation runs back through my veins, pinpricks of pain in my hands and feet.</a:t>
            </a:r>
          </a:p>
          <a:p>
            <a:endParaRPr lang="en-AU" dirty="0"/>
          </a:p>
          <a:p>
            <a:r>
              <a:rPr lang="en-AU" dirty="0" smtClean="0"/>
              <a:t>It takes me a second to realise where I am. I’m back on top of the mountain, near the ruins. I look closer to me and I see, about ten meters away is a heavily robed man, with a crown on his head.</a:t>
            </a:r>
          </a:p>
          <a:p>
            <a:endParaRPr lang="en-AU" dirty="0"/>
          </a:p>
          <a:p>
            <a:r>
              <a:rPr lang="en-AU" dirty="0" smtClean="0"/>
              <a:t>Slowly he walks up to me. To weak to move, I stay still. He looks me in the eyes.</a:t>
            </a:r>
          </a:p>
          <a:p>
            <a:endParaRPr lang="en-AU" dirty="0"/>
          </a:p>
          <a:p>
            <a:r>
              <a:rPr lang="en-AU" dirty="0" smtClean="0"/>
              <a:t>“Goodbye,” he says. And pushes me over the cliff, into the water 3 kilometres below.</a:t>
            </a:r>
          </a:p>
          <a:p>
            <a:endParaRPr lang="en-AU" dirty="0"/>
          </a:p>
          <a:p>
            <a:pPr algn="ctr"/>
            <a:r>
              <a:rPr lang="en-AU" sz="2400" dirty="0" smtClean="0"/>
              <a:t>You Died! Click </a:t>
            </a:r>
            <a:r>
              <a:rPr lang="en-AU" sz="2400" dirty="0" smtClean="0">
                <a:hlinkClick r:id="rId2" action="ppaction://hlinksldjump"/>
              </a:rPr>
              <a:t>here</a:t>
            </a:r>
            <a:r>
              <a:rPr lang="en-AU" sz="2400" dirty="0" smtClean="0"/>
              <a:t> to restart!</a:t>
            </a:r>
          </a:p>
        </p:txBody>
      </p:sp>
    </p:spTree>
    <p:extLst>
      <p:ext uri="{BB962C8B-B14F-4D97-AF65-F5344CB8AC3E}">
        <p14:creationId xmlns:p14="http://schemas.microsoft.com/office/powerpoint/2010/main" val="2234375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2108" y="188640"/>
            <a:ext cx="8208912" cy="6463308"/>
          </a:xfrm>
          <a:prstGeom prst="rect">
            <a:avLst/>
          </a:prstGeom>
          <a:noFill/>
        </p:spPr>
        <p:txBody>
          <a:bodyPr wrap="square" rtlCol="0">
            <a:spAutoFit/>
          </a:bodyPr>
          <a:lstStyle/>
          <a:p>
            <a:r>
              <a:rPr lang="en-AU" dirty="0"/>
              <a:t>I look to the </a:t>
            </a:r>
            <a:r>
              <a:rPr lang="en-AU" dirty="0" smtClean="0"/>
              <a:t>path, choosing it rather than the forest. </a:t>
            </a:r>
            <a:r>
              <a:rPr lang="en-AU" dirty="0"/>
              <a:t>I slowly stand up and… nothing happens. I take a step and my body thanks me by sending me a headache</a:t>
            </a:r>
            <a:r>
              <a:rPr lang="en-AU" dirty="0" smtClean="0"/>
              <a:t>.</a:t>
            </a:r>
          </a:p>
          <a:p>
            <a:endParaRPr lang="en-AU" dirty="0"/>
          </a:p>
          <a:p>
            <a:r>
              <a:rPr lang="en-AU" dirty="0" smtClean="0"/>
              <a:t>“</a:t>
            </a:r>
            <a:r>
              <a:rPr lang="en-AU" dirty="0"/>
              <a:t>Argghh!” I scream, startling the parrots resting in the trees.</a:t>
            </a:r>
          </a:p>
          <a:p>
            <a:endParaRPr lang="en-AU" dirty="0"/>
          </a:p>
          <a:p>
            <a:r>
              <a:rPr lang="en-AU" dirty="0"/>
              <a:t>I take another careful step, my bare foot on the sun-warmed tiles of the ruin. It </a:t>
            </a:r>
            <a:r>
              <a:rPr lang="en-AU" dirty="0" smtClean="0"/>
              <a:t>takes about five </a:t>
            </a:r>
            <a:r>
              <a:rPr lang="en-AU" dirty="0"/>
              <a:t>minutes to cross </a:t>
            </a:r>
            <a:r>
              <a:rPr lang="en-AU" dirty="0" smtClean="0"/>
              <a:t>the short </a:t>
            </a:r>
            <a:r>
              <a:rPr lang="en-AU" dirty="0"/>
              <a:t>distance to the </a:t>
            </a:r>
            <a:r>
              <a:rPr lang="en-AU" dirty="0" smtClean="0"/>
              <a:t>beginning of </a:t>
            </a:r>
            <a:r>
              <a:rPr lang="en-AU" dirty="0"/>
              <a:t>the </a:t>
            </a:r>
            <a:r>
              <a:rPr lang="en-AU" dirty="0" smtClean="0"/>
              <a:t>road. I fall to the ground in exhaustion. My eyes slowly shut…</a:t>
            </a:r>
          </a:p>
          <a:p>
            <a:endParaRPr lang="en-AU" dirty="0"/>
          </a:p>
          <a:p>
            <a:r>
              <a:rPr lang="en-AU" dirty="0" smtClean="0"/>
              <a:t>Something hits my face. I open my eyes and squint down my nose to see a young bird sitting on my nose, staring at me.</a:t>
            </a:r>
            <a:endParaRPr lang="en-AU" dirty="0"/>
          </a:p>
          <a:p>
            <a:endParaRPr lang="en-AU" dirty="0"/>
          </a:p>
          <a:p>
            <a:r>
              <a:rPr lang="en-AU" dirty="0" smtClean="0"/>
              <a:t>I slowly stand up, and the bird flies away. I look down the path and don’t see anything coming towards me. Something feels different though. After the first few steps, I realise what it is. Passing out on the side of a road can sometimes be a good thing!</a:t>
            </a:r>
          </a:p>
          <a:p>
            <a:endParaRPr lang="en-AU" dirty="0"/>
          </a:p>
          <a:p>
            <a:r>
              <a:rPr lang="en-AU" dirty="0" smtClean="0"/>
              <a:t>I keep walking, the sun rising up and over my head. It is not until midday that I hear people talking along the road.</a:t>
            </a:r>
          </a:p>
          <a:p>
            <a:endParaRPr lang="en-AU" dirty="0"/>
          </a:p>
          <a:p>
            <a:r>
              <a:rPr lang="en-AU" dirty="0" smtClean="0"/>
              <a:t>Do I </a:t>
            </a:r>
            <a:r>
              <a:rPr lang="en-AU" dirty="0" smtClean="0">
                <a:hlinkClick r:id="rId2" action="ppaction://hlinksldjump"/>
              </a:rPr>
              <a:t>hide in the trees </a:t>
            </a:r>
            <a:r>
              <a:rPr lang="en-AU" dirty="0" smtClean="0"/>
              <a:t>or do </a:t>
            </a:r>
            <a:r>
              <a:rPr lang="en-AU" dirty="0" smtClean="0">
                <a:hlinkClick r:id="rId3" action="ppaction://hlinksldjump"/>
              </a:rPr>
              <a:t>I keep walking along the road</a:t>
            </a:r>
            <a:r>
              <a:rPr lang="en-AU" dirty="0" smtClean="0"/>
              <a:t>?</a:t>
            </a:r>
          </a:p>
          <a:p>
            <a:endParaRPr lang="en-AU" dirty="0" smtClean="0"/>
          </a:p>
        </p:txBody>
      </p:sp>
    </p:spTree>
    <p:extLst>
      <p:ext uri="{BB962C8B-B14F-4D97-AF65-F5344CB8AC3E}">
        <p14:creationId xmlns:p14="http://schemas.microsoft.com/office/powerpoint/2010/main" val="9793286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332656"/>
            <a:ext cx="8640960" cy="5909310"/>
          </a:xfrm>
          <a:prstGeom prst="rect">
            <a:avLst/>
          </a:prstGeom>
          <a:noFill/>
        </p:spPr>
        <p:txBody>
          <a:bodyPr wrap="square" rtlCol="0">
            <a:spAutoFit/>
          </a:bodyPr>
          <a:lstStyle/>
          <a:p>
            <a:r>
              <a:rPr lang="en-AU" dirty="0" smtClean="0"/>
              <a:t>“Guys, does everyone know where they need to go?” I whisper to the assembled group, eyes wide in the darkness.</a:t>
            </a:r>
          </a:p>
          <a:p>
            <a:endParaRPr lang="en-AU" dirty="0"/>
          </a:p>
          <a:p>
            <a:r>
              <a:rPr lang="en-AU" dirty="0" smtClean="0"/>
              <a:t>They all nod, and we walk out of Ray’s storage room, which is almost the same size as the rest of the pub. I wave to the customers and they come over to us.</a:t>
            </a:r>
          </a:p>
          <a:p>
            <a:endParaRPr lang="en-AU" dirty="0"/>
          </a:p>
          <a:p>
            <a:r>
              <a:rPr lang="en-AU" dirty="0" smtClean="0"/>
              <a:t>“Now, you four go out the front to, you-know, distract anyone that’s looking. The rest of us will go out the back,”</a:t>
            </a:r>
          </a:p>
          <a:p>
            <a:endParaRPr lang="en-AU" dirty="0"/>
          </a:p>
          <a:p>
            <a:r>
              <a:rPr lang="en-AU" dirty="0" smtClean="0"/>
              <a:t>“Now,” I say to the group behind me, “You know where you have to go,”</a:t>
            </a:r>
          </a:p>
          <a:p>
            <a:endParaRPr lang="en-AU" dirty="0"/>
          </a:p>
          <a:p>
            <a:r>
              <a:rPr lang="en-AU" dirty="0" smtClean="0"/>
              <a:t>They all agree and walk out.</a:t>
            </a:r>
          </a:p>
          <a:p>
            <a:endParaRPr lang="en-AU" dirty="0"/>
          </a:p>
          <a:p>
            <a:r>
              <a:rPr lang="en-AU" dirty="0" smtClean="0"/>
              <a:t>“Sonny, in this grand plan of yours, I’ve noticed one thing: how are you going to have the strength to pull this off?”</a:t>
            </a:r>
          </a:p>
          <a:p>
            <a:endParaRPr lang="en-AU" dirty="0"/>
          </a:p>
          <a:p>
            <a:r>
              <a:rPr lang="en-AU" dirty="0" smtClean="0"/>
              <a:t>“That’s what I need from you,” I say as I slide him a piece of paper.</a:t>
            </a:r>
          </a:p>
          <a:p>
            <a:endParaRPr lang="en-AU" dirty="0"/>
          </a:p>
          <a:p>
            <a:r>
              <a:rPr lang="en-AU" dirty="0" smtClean="0"/>
              <a:t>He reads it and instantly understands. “Don’t worry, Ray’s your man,”</a:t>
            </a:r>
          </a:p>
          <a:p>
            <a:endParaRPr lang="en-AU" dirty="0"/>
          </a:p>
          <a:p>
            <a:r>
              <a:rPr lang="en-AU" dirty="0" smtClean="0"/>
              <a:t>“At least we have something going for us,” I mutter under my breath.            </a:t>
            </a:r>
            <a:r>
              <a:rPr lang="en-AU" dirty="0" smtClean="0">
                <a:hlinkClick r:id="rId2" action="ppaction://hlinksldjump"/>
              </a:rPr>
              <a:t>Next</a:t>
            </a:r>
            <a:endParaRPr lang="en-AU" dirty="0" smtClean="0"/>
          </a:p>
        </p:txBody>
      </p:sp>
    </p:spTree>
    <p:extLst>
      <p:ext uri="{BB962C8B-B14F-4D97-AF65-F5344CB8AC3E}">
        <p14:creationId xmlns:p14="http://schemas.microsoft.com/office/powerpoint/2010/main" val="32515512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88640"/>
            <a:ext cx="8784976" cy="5355312"/>
          </a:xfrm>
          <a:prstGeom prst="rect">
            <a:avLst/>
          </a:prstGeom>
          <a:noFill/>
        </p:spPr>
        <p:txBody>
          <a:bodyPr wrap="square" rtlCol="0">
            <a:spAutoFit/>
          </a:bodyPr>
          <a:lstStyle/>
          <a:p>
            <a:r>
              <a:rPr lang="en-AU" dirty="0" smtClean="0"/>
              <a:t>“Your majesty! Your majesty!” came the head of the guards. “You need to see this!”</a:t>
            </a:r>
          </a:p>
          <a:p>
            <a:endParaRPr lang="en-AU" dirty="0"/>
          </a:p>
          <a:p>
            <a:r>
              <a:rPr lang="en-AU" dirty="0" smtClean="0"/>
              <a:t>The two stepped out onto the royal balcony, and they could see, all over town, there was fire wielding mobs, at least fifty of them, weapons clanging. The flames lit up the dark streets.</a:t>
            </a:r>
          </a:p>
          <a:p>
            <a:endParaRPr lang="en-AU" dirty="0"/>
          </a:p>
          <a:p>
            <a:r>
              <a:rPr lang="en-AU" dirty="0" smtClean="0"/>
              <a:t>“Well, get your soldiers down there!” the king screamed frustratingly.</a:t>
            </a:r>
          </a:p>
          <a:p>
            <a:endParaRPr lang="en-AU" dirty="0"/>
          </a:p>
          <a:p>
            <a:r>
              <a:rPr lang="en-AU" dirty="0" smtClean="0"/>
              <a:t>“They already are. And besides, you’re not in the position to me what to do,”</a:t>
            </a:r>
          </a:p>
          <a:p>
            <a:endParaRPr lang="en-AU" dirty="0"/>
          </a:p>
          <a:p>
            <a:r>
              <a:rPr lang="en-AU" dirty="0" smtClean="0"/>
              <a:t>The King slowly turned around, and looked me in the eyes. </a:t>
            </a:r>
          </a:p>
          <a:p>
            <a:endParaRPr lang="en-AU" dirty="0"/>
          </a:p>
          <a:p>
            <a:r>
              <a:rPr lang="en-AU" dirty="0" smtClean="0"/>
              <a:t>“Now, I’m a nice person, and believe in trial through combat,” I continue. “So I won’t just slice your head off right here, right now. Which is probably something you’ve done to many people,”</a:t>
            </a:r>
          </a:p>
          <a:p>
            <a:endParaRPr lang="en-AU" dirty="0"/>
          </a:p>
          <a:p>
            <a:r>
              <a:rPr lang="en-AU" dirty="0" smtClean="0"/>
              <a:t>“I’ll see you in two days, on top of that mountain, </a:t>
            </a:r>
            <a:r>
              <a:rPr lang="en-AU" i="1" dirty="0" smtClean="0"/>
              <a:t>your majesty</a:t>
            </a:r>
            <a:r>
              <a:rPr lang="en-AU" dirty="0" smtClean="0"/>
              <a:t>!” I step backwards off the balcony, and are caught by the team I positioned, stopping me from going splat onto the courtyard below.                                                                                          </a:t>
            </a:r>
            <a:r>
              <a:rPr lang="en-AU" dirty="0" smtClean="0">
                <a:hlinkClick r:id="rId2" action="ppaction://hlinksldjump"/>
              </a:rPr>
              <a:t>Next</a:t>
            </a:r>
            <a:endParaRPr lang="en-AU" dirty="0" smtClean="0"/>
          </a:p>
        </p:txBody>
      </p:sp>
    </p:spTree>
    <p:extLst>
      <p:ext uri="{BB962C8B-B14F-4D97-AF65-F5344CB8AC3E}">
        <p14:creationId xmlns:p14="http://schemas.microsoft.com/office/powerpoint/2010/main" val="40756764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332656"/>
            <a:ext cx="8496944" cy="5355312"/>
          </a:xfrm>
          <a:prstGeom prst="rect">
            <a:avLst/>
          </a:prstGeom>
          <a:noFill/>
        </p:spPr>
        <p:txBody>
          <a:bodyPr wrap="square" rtlCol="0">
            <a:spAutoFit/>
          </a:bodyPr>
          <a:lstStyle/>
          <a:p>
            <a:r>
              <a:rPr lang="en-AU" dirty="0" smtClean="0"/>
              <a:t>The sun creeps over the horizon, shining a hello as I climb into the specially made seated cart, shut the door behind me and sit down. Once in the back of the cart, I signal to the driver to take off.</a:t>
            </a:r>
          </a:p>
          <a:p>
            <a:endParaRPr lang="en-AU" dirty="0" smtClean="0"/>
          </a:p>
          <a:p>
            <a:r>
              <a:rPr lang="en-AU" dirty="0" smtClean="0"/>
              <a:t>The </a:t>
            </a:r>
            <a:r>
              <a:rPr lang="en-AU" dirty="0"/>
              <a:t>cart starts ascending up the </a:t>
            </a:r>
            <a:r>
              <a:rPr lang="en-AU" dirty="0" smtClean="0"/>
              <a:t>mountain </a:t>
            </a:r>
            <a:r>
              <a:rPr lang="en-AU" dirty="0"/>
              <a:t>at top speed, and the </a:t>
            </a:r>
            <a:r>
              <a:rPr lang="en-AU" dirty="0" smtClean="0"/>
              <a:t>day </a:t>
            </a:r>
            <a:r>
              <a:rPr lang="en-AU" dirty="0"/>
              <a:t>has faded to </a:t>
            </a:r>
            <a:r>
              <a:rPr lang="en-AU" dirty="0" smtClean="0"/>
              <a:t>night </a:t>
            </a:r>
            <a:r>
              <a:rPr lang="en-AU" dirty="0"/>
              <a:t>and back to </a:t>
            </a:r>
            <a:r>
              <a:rPr lang="en-AU" dirty="0" smtClean="0"/>
              <a:t>day </a:t>
            </a:r>
            <a:r>
              <a:rPr lang="en-AU" dirty="0"/>
              <a:t>as we </a:t>
            </a:r>
            <a:r>
              <a:rPr lang="en-AU" dirty="0" smtClean="0"/>
              <a:t>stop. I turn to the builder next to me.</a:t>
            </a:r>
          </a:p>
          <a:p>
            <a:endParaRPr lang="en-AU" dirty="0"/>
          </a:p>
          <a:p>
            <a:r>
              <a:rPr lang="en-AU" dirty="0" smtClean="0"/>
              <a:t>“Are you certain everything is in position? I wouldn’t want something to go wrong after we put all this time and effort into it,” I say.”</a:t>
            </a:r>
          </a:p>
          <a:p>
            <a:endParaRPr lang="en-AU" dirty="0"/>
          </a:p>
          <a:p>
            <a:r>
              <a:rPr lang="en-AU" dirty="0" smtClean="0"/>
              <a:t>“Yes, we are certain everything is ready. I would bet my life on it,”</a:t>
            </a:r>
          </a:p>
          <a:p>
            <a:endParaRPr lang="en-AU" dirty="0"/>
          </a:p>
          <a:p>
            <a:r>
              <a:rPr lang="en-AU" dirty="0" smtClean="0"/>
              <a:t>“Excellent,” I say as we arrive at the castle ruins, back on top of the mountain.</a:t>
            </a:r>
          </a:p>
          <a:p>
            <a:endParaRPr lang="en-AU" dirty="0"/>
          </a:p>
          <a:p>
            <a:r>
              <a:rPr lang="en-AU" dirty="0" smtClean="0"/>
              <a:t>I walk over to the edge of the cliff, and look down at the town, especially the castle. The builder walks up next to me and I gesture to him. He takes the horn from his belt and sounds…</a:t>
            </a:r>
          </a:p>
          <a:p>
            <a:endParaRPr lang="en-AU" dirty="0"/>
          </a:p>
          <a:p>
            <a:r>
              <a:rPr lang="en-AU" dirty="0" smtClean="0"/>
              <a:t>Dordordordooooor! It echoes around the island and into the town…              </a:t>
            </a:r>
            <a:r>
              <a:rPr lang="en-AU" dirty="0" smtClean="0">
                <a:hlinkClick r:id="rId2" action="ppaction://hlinksldjump"/>
              </a:rPr>
              <a:t>Next</a:t>
            </a:r>
            <a:endParaRPr lang="en-AU" dirty="0"/>
          </a:p>
        </p:txBody>
      </p:sp>
    </p:spTree>
    <p:extLst>
      <p:ext uri="{BB962C8B-B14F-4D97-AF65-F5344CB8AC3E}">
        <p14:creationId xmlns:p14="http://schemas.microsoft.com/office/powerpoint/2010/main" val="17945202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60648"/>
            <a:ext cx="8568952" cy="6463308"/>
          </a:xfrm>
          <a:prstGeom prst="rect">
            <a:avLst/>
          </a:prstGeom>
          <a:noFill/>
        </p:spPr>
        <p:txBody>
          <a:bodyPr wrap="square" rtlCol="0">
            <a:spAutoFit/>
          </a:bodyPr>
          <a:lstStyle/>
          <a:p>
            <a:r>
              <a:rPr lang="en-AU" dirty="0" smtClean="0"/>
              <a:t>You see, about 500,000 years ago, the rocks underneath the new castle were completely submerged in water, and so very explosive. Something the new castle builders did not have in mind.</a:t>
            </a:r>
          </a:p>
          <a:p>
            <a:endParaRPr lang="en-AU" dirty="0" smtClean="0"/>
          </a:p>
          <a:p>
            <a:r>
              <a:rPr lang="en-AU" dirty="0" smtClean="0"/>
              <a:t>The horn signalled for the other builders to go underneath to light it up. About five minutes later, half an inner wall collapsed as the foundations below exploded.</a:t>
            </a:r>
          </a:p>
          <a:p>
            <a:endParaRPr lang="en-AU" dirty="0"/>
          </a:p>
          <a:p>
            <a:r>
              <a:rPr lang="en-AU" dirty="0" smtClean="0"/>
              <a:t>The rest of the foundations soon followed, exploding in a corona of white, red, orange, yellow and blue flame, bringing the entire castle crashing down, flattening half the city and sending waves through the lagoon.</a:t>
            </a:r>
          </a:p>
          <a:p>
            <a:endParaRPr lang="en-AU" dirty="0"/>
          </a:p>
          <a:p>
            <a:r>
              <a:rPr lang="en-AU" dirty="0" smtClean="0"/>
              <a:t>“You thought I wouldn’t come,” said a voice behind me. “You blew up my castle just because you didn’t trust me,”</a:t>
            </a:r>
          </a:p>
          <a:p>
            <a:endParaRPr lang="en-AU" dirty="0"/>
          </a:p>
          <a:p>
            <a:r>
              <a:rPr lang="en-AU" dirty="0" smtClean="0"/>
              <a:t>I spin around and dive at him. I miss. He is actually standing about twenty meters away, and he smirks at me. </a:t>
            </a:r>
          </a:p>
          <a:p>
            <a:endParaRPr lang="en-AU" dirty="0"/>
          </a:p>
          <a:p>
            <a:r>
              <a:rPr lang="en-AU" dirty="0" smtClean="0"/>
              <a:t>“I said I wanted trial by combat, so…” I position myself in a fighting stance.</a:t>
            </a:r>
          </a:p>
          <a:p>
            <a:endParaRPr lang="en-AU" dirty="0"/>
          </a:p>
          <a:p>
            <a:r>
              <a:rPr lang="en-AU" dirty="0" smtClean="0"/>
              <a:t>He throws away his sword, clattering on the moss covered stones.</a:t>
            </a:r>
          </a:p>
          <a:p>
            <a:endParaRPr lang="en-AU" dirty="0"/>
          </a:p>
          <a:p>
            <a:r>
              <a:rPr lang="en-AU" dirty="0" smtClean="0"/>
              <a:t>“I was never good with a sword anyway,” he says as I get a bad feeling in the pit of my stomach…                                                                                                       </a:t>
            </a:r>
            <a:r>
              <a:rPr lang="en-AU" dirty="0" smtClean="0">
                <a:hlinkClick r:id="rId2" action="ppaction://hlinksldjump"/>
              </a:rPr>
              <a:t>Next</a:t>
            </a:r>
            <a:endParaRPr lang="en-AU" dirty="0" smtClean="0"/>
          </a:p>
        </p:txBody>
      </p:sp>
    </p:spTree>
    <p:extLst>
      <p:ext uri="{BB962C8B-B14F-4D97-AF65-F5344CB8AC3E}">
        <p14:creationId xmlns:p14="http://schemas.microsoft.com/office/powerpoint/2010/main" val="37970469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60648"/>
            <a:ext cx="8568952" cy="6463308"/>
          </a:xfrm>
          <a:prstGeom prst="rect">
            <a:avLst/>
          </a:prstGeom>
          <a:noFill/>
        </p:spPr>
        <p:txBody>
          <a:bodyPr wrap="square" rtlCol="0">
            <a:spAutoFit/>
          </a:bodyPr>
          <a:lstStyle/>
          <a:p>
            <a:r>
              <a:rPr lang="en-AU" dirty="0" smtClean="0"/>
              <a:t>We run at each other, I grab his forearms and I spin him around in mid-air, so now his back is facing the cliff, slowly pushing him closer to it.</a:t>
            </a:r>
          </a:p>
          <a:p>
            <a:endParaRPr lang="en-AU" dirty="0"/>
          </a:p>
          <a:p>
            <a:r>
              <a:rPr lang="en-AU" dirty="0" smtClean="0"/>
              <a:t>He’s about to fall off, but he kicks me in the shins. I fall on one knee and he flips me over. He stares down at me, a sneer on his face.</a:t>
            </a:r>
          </a:p>
          <a:p>
            <a:endParaRPr lang="en-AU" dirty="0"/>
          </a:p>
          <a:p>
            <a:r>
              <a:rPr lang="en-AU" dirty="0" smtClean="0"/>
              <a:t>“I never really liked you,” he said, about to start pushing me off the cliff, as I leap up at him with a shout.</a:t>
            </a:r>
          </a:p>
          <a:p>
            <a:endParaRPr lang="en-AU" dirty="0"/>
          </a:p>
          <a:p>
            <a:r>
              <a:rPr lang="en-AU" dirty="0" smtClean="0"/>
              <a:t>He stumbles. And we switch position, me now on top and him below. The only difference being I don’t waste time on talking. </a:t>
            </a:r>
          </a:p>
          <a:p>
            <a:endParaRPr lang="en-AU" dirty="0"/>
          </a:p>
          <a:p>
            <a:r>
              <a:rPr lang="en-AU" dirty="0" smtClean="0"/>
              <a:t>The world stays silent, as if watching our fight in a theatre. We tussle, fighting with hands, fists, heads, fingernails, anything we need to win. He lands a solid  blow to my nose, which, no matter how tough or strong you are, will always set your eyes watering.</a:t>
            </a:r>
          </a:p>
          <a:p>
            <a:endParaRPr lang="en-AU" dirty="0"/>
          </a:p>
          <a:p>
            <a:r>
              <a:rPr lang="en-AU" dirty="0" smtClean="0"/>
              <a:t>Blinded, I roll off the cliff, but as I fall, my foot wraps around his neck, bringing him sailing down pass me, the hit jarring my ankle.</a:t>
            </a:r>
          </a:p>
          <a:p>
            <a:endParaRPr lang="en-AU" dirty="0"/>
          </a:p>
          <a:p>
            <a:r>
              <a:rPr lang="en-AU" dirty="0" smtClean="0"/>
              <a:t>A whirlwind of wings circle around my body in a cocoon. Hundreds of parrots grab my body and slowly, ridiculously slowly, I am lifted back onto the cliff. The little bird lands on my chest and falls to sleep as I rest with him.                 </a:t>
            </a:r>
            <a:r>
              <a:rPr lang="en-AU" dirty="0" smtClean="0">
                <a:hlinkClick r:id="rId2" action="ppaction://hlinksldjump"/>
              </a:rPr>
              <a:t>Next</a:t>
            </a:r>
            <a:endParaRPr lang="en-AU" dirty="0" smtClean="0"/>
          </a:p>
        </p:txBody>
      </p:sp>
    </p:spTree>
    <p:extLst>
      <p:ext uri="{BB962C8B-B14F-4D97-AF65-F5344CB8AC3E}">
        <p14:creationId xmlns:p14="http://schemas.microsoft.com/office/powerpoint/2010/main" val="25948845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548680"/>
            <a:ext cx="6777318" cy="1058871"/>
          </a:xfrm>
        </p:spPr>
        <p:txBody>
          <a:bodyPr/>
          <a:lstStyle/>
          <a:p>
            <a:r>
              <a:rPr lang="en-AU" b="1" i="1" dirty="0" smtClean="0"/>
              <a:t>Congratulations!</a:t>
            </a:r>
            <a:endParaRPr lang="en-AU" b="1" i="1" dirty="0"/>
          </a:p>
        </p:txBody>
      </p:sp>
      <p:sp>
        <p:nvSpPr>
          <p:cNvPr id="3" name="Subtitle 2"/>
          <p:cNvSpPr>
            <a:spLocks noGrp="1"/>
          </p:cNvSpPr>
          <p:nvPr>
            <p:ph type="subTitle" idx="1"/>
          </p:nvPr>
        </p:nvSpPr>
        <p:spPr/>
        <p:txBody>
          <a:bodyPr/>
          <a:lstStyle/>
          <a:p>
            <a:r>
              <a:rPr lang="en-AU" dirty="0" smtClean="0"/>
              <a:t>You have completed my Choose Your Own Adventure! I hope you had fun reading it!</a:t>
            </a:r>
          </a:p>
          <a:p>
            <a:r>
              <a:rPr lang="en-AU" dirty="0" smtClean="0"/>
              <a:t>Click </a:t>
            </a:r>
            <a:r>
              <a:rPr lang="en-AU" dirty="0" smtClean="0">
                <a:hlinkClick r:id="rId3"/>
              </a:rPr>
              <a:t>here</a:t>
            </a:r>
            <a:r>
              <a:rPr lang="en-AU" dirty="0" smtClean="0"/>
              <a:t> to finish!</a:t>
            </a:r>
            <a:endParaRPr lang="en-AU" dirty="0"/>
          </a:p>
        </p:txBody>
      </p:sp>
    </p:spTree>
    <p:extLst>
      <p:ext uri="{BB962C8B-B14F-4D97-AF65-F5344CB8AC3E}">
        <p14:creationId xmlns:p14="http://schemas.microsoft.com/office/powerpoint/2010/main" val="2274419499"/>
      </p:ext>
    </p:extLst>
  </p:cSld>
  <p:clrMapOvr>
    <a:masterClrMapping/>
  </p:clrMapOvr>
  <mc:AlternateContent xmlns:mc="http://schemas.openxmlformats.org/markup-compatibility/2006" xmlns:p14="http://schemas.microsoft.com/office/powerpoint/2010/main">
    <mc:Choice Requires="p14">
      <p:transition spd="slow" p14:dur="4000">
        <p14:vortex dir="d"/>
        <p:sndAc>
          <p:stSnd>
            <p:snd r:embed="rId2" name="applause.wav"/>
          </p:stSnd>
        </p:sndAc>
      </p:transition>
    </mc:Choice>
    <mc:Fallback xmlns="">
      <p:transition spd="slow">
        <p:fade/>
        <p:sndAc>
          <p:stSnd>
            <p:snd r:embed="rId4" name="applause.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404664"/>
            <a:ext cx="8280920" cy="5632311"/>
          </a:xfrm>
          <a:prstGeom prst="rect">
            <a:avLst/>
          </a:prstGeom>
          <a:noFill/>
        </p:spPr>
        <p:txBody>
          <a:bodyPr wrap="square" rtlCol="0">
            <a:spAutoFit/>
          </a:bodyPr>
          <a:lstStyle/>
          <a:p>
            <a:r>
              <a:rPr lang="en-AU" dirty="0" smtClean="0"/>
              <a:t>I stare at the knife, wondering why it is here. It seems to whisper, but what it is saying I can only guess.</a:t>
            </a:r>
          </a:p>
          <a:p>
            <a:endParaRPr lang="en-AU" dirty="0"/>
          </a:p>
          <a:p>
            <a:r>
              <a:rPr lang="en-AU" dirty="0" smtClean="0"/>
              <a:t>As I am staring at the knife, I see the young bird from before in the corner of my eye. It dives down and splashes around in the spring, splashing water onto my face</a:t>
            </a:r>
          </a:p>
          <a:p>
            <a:endParaRPr lang="en-AU" dirty="0"/>
          </a:p>
          <a:p>
            <a:r>
              <a:rPr lang="en-AU" dirty="0" smtClean="0"/>
              <a:t>“Why did you follow me?” I gently ask it.</a:t>
            </a:r>
          </a:p>
          <a:p>
            <a:endParaRPr lang="en-AU" dirty="0"/>
          </a:p>
          <a:p>
            <a:r>
              <a:rPr lang="en-AU" dirty="0" smtClean="0"/>
              <a:t>Naturally, being a bird does not grant you the power of speech.</a:t>
            </a:r>
          </a:p>
          <a:p>
            <a:endParaRPr lang="en-AU" dirty="0"/>
          </a:p>
          <a:p>
            <a:r>
              <a:rPr lang="en-AU" dirty="0"/>
              <a:t>I</a:t>
            </a:r>
            <a:r>
              <a:rPr lang="en-AU" dirty="0" smtClean="0"/>
              <a:t>n the distance I hear something big crashing through the forest. The bird hears it too and flies away. Whatever it is might come closer and…</a:t>
            </a:r>
          </a:p>
          <a:p>
            <a:endParaRPr lang="en-AU" dirty="0"/>
          </a:p>
          <a:p>
            <a:r>
              <a:rPr lang="en-AU" dirty="0" smtClean="0"/>
              <a:t>The knife is whispering again, but louder. The words I do understand sound kind, but, I don’t trust it fully.</a:t>
            </a:r>
          </a:p>
          <a:p>
            <a:endParaRPr lang="en-AU" dirty="0"/>
          </a:p>
          <a:p>
            <a:r>
              <a:rPr lang="en-AU" dirty="0" smtClean="0"/>
              <a:t>Do I </a:t>
            </a:r>
            <a:r>
              <a:rPr lang="en-AU" dirty="0" smtClean="0">
                <a:hlinkClick r:id="rId2" action="ppaction://hlinksldjump"/>
              </a:rPr>
              <a:t>take the knife</a:t>
            </a:r>
            <a:r>
              <a:rPr lang="en-AU" dirty="0" smtClean="0"/>
              <a:t>?</a:t>
            </a:r>
          </a:p>
          <a:p>
            <a:endParaRPr lang="en-AU" dirty="0"/>
          </a:p>
          <a:p>
            <a:r>
              <a:rPr lang="en-AU" dirty="0" smtClean="0"/>
              <a:t>Or </a:t>
            </a:r>
            <a:r>
              <a:rPr lang="en-AU" dirty="0" smtClean="0">
                <a:hlinkClick r:id="rId3" action="ppaction://hlinksldjump"/>
              </a:rPr>
              <a:t>leave the knife</a:t>
            </a:r>
            <a:r>
              <a:rPr lang="en-AU" dirty="0" smtClean="0"/>
              <a:t>?</a:t>
            </a:r>
            <a:endParaRPr lang="en-AU" dirty="0"/>
          </a:p>
        </p:txBody>
      </p:sp>
    </p:spTree>
    <p:extLst>
      <p:ext uri="{BB962C8B-B14F-4D97-AF65-F5344CB8AC3E}">
        <p14:creationId xmlns:p14="http://schemas.microsoft.com/office/powerpoint/2010/main" val="10538808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040" y="482362"/>
            <a:ext cx="8728912" cy="6186309"/>
          </a:xfrm>
          <a:prstGeom prst="rect">
            <a:avLst/>
          </a:prstGeom>
          <a:noFill/>
        </p:spPr>
        <p:txBody>
          <a:bodyPr wrap="square" rtlCol="0">
            <a:spAutoFit/>
          </a:bodyPr>
          <a:lstStyle/>
          <a:p>
            <a:r>
              <a:rPr lang="en-AU" dirty="0" smtClean="0"/>
              <a:t>I dive to the left, a bad decision, as I went straight through a giant thorn bush. The jagged edges tear at my clothes and cut my skin, like a hot knife in butter. But the momentum of the dive carries me and I crash out of the bush into a hollow tree.</a:t>
            </a:r>
          </a:p>
          <a:p>
            <a:endParaRPr lang="en-AU" dirty="0"/>
          </a:p>
          <a:p>
            <a:r>
              <a:rPr lang="en-AU" dirty="0" smtClean="0"/>
              <a:t>I lay there, taking deep breaths and looking up at the leaves. The corners of my vision start turning black. My body tries to shut me down and I realise there must have been some poison in that cut under my shirt.</a:t>
            </a:r>
          </a:p>
          <a:p>
            <a:endParaRPr lang="en-AU" dirty="0"/>
          </a:p>
          <a:p>
            <a:r>
              <a:rPr lang="en-AU" dirty="0" smtClean="0"/>
              <a:t>Diving through a thorn bush probably doesn't help.</a:t>
            </a:r>
          </a:p>
          <a:p>
            <a:endParaRPr lang="en-AU" dirty="0"/>
          </a:p>
          <a:p>
            <a:r>
              <a:rPr lang="en-AU" dirty="0" smtClean="0"/>
              <a:t>The last thought I think as I pass out is, “Not again!”</a:t>
            </a:r>
          </a:p>
          <a:p>
            <a:endParaRPr lang="en-AU" dirty="0"/>
          </a:p>
          <a:p>
            <a:r>
              <a:rPr lang="en-AU" dirty="0" smtClean="0"/>
              <a:t>After what seems like a second, I wake up as the sunlight shines in from the west, instead of straight above. I roll over to the left and the little bird is there, lying next to me, staring creepily at me.</a:t>
            </a:r>
          </a:p>
          <a:p>
            <a:endParaRPr lang="en-AU" dirty="0"/>
          </a:p>
          <a:p>
            <a:r>
              <a:rPr lang="en-AU" dirty="0" smtClean="0"/>
              <a:t>I slowly sit up, but this time the little bird stayed put. Now that he is still, I finally notice his colours. Dark blue with white streaks. I feel strangely comforted by this colour scheme. </a:t>
            </a:r>
            <a:endParaRPr lang="en-AU" dirty="0"/>
          </a:p>
          <a:p>
            <a:endParaRPr lang="en-AU" dirty="0" smtClean="0"/>
          </a:p>
          <a:p>
            <a:r>
              <a:rPr lang="en-AU" dirty="0" smtClean="0"/>
              <a:t>I stand up, stretching my legs and my arms. I look into the trees and start walking…</a:t>
            </a:r>
          </a:p>
          <a:p>
            <a:r>
              <a:rPr lang="en-AU" dirty="0"/>
              <a:t> </a:t>
            </a:r>
            <a:r>
              <a:rPr lang="en-AU" dirty="0" smtClean="0"/>
              <a:t>                                                                                                                                         </a:t>
            </a:r>
            <a:r>
              <a:rPr lang="en-AU" dirty="0" smtClean="0">
                <a:hlinkClick r:id="rId2" action="ppaction://hlinksldjump"/>
              </a:rPr>
              <a:t>Next</a:t>
            </a:r>
            <a:endParaRPr lang="en-AU" dirty="0" smtClean="0"/>
          </a:p>
        </p:txBody>
      </p:sp>
    </p:spTree>
    <p:extLst>
      <p:ext uri="{BB962C8B-B14F-4D97-AF65-F5344CB8AC3E}">
        <p14:creationId xmlns:p14="http://schemas.microsoft.com/office/powerpoint/2010/main" val="36325660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5801" y="260648"/>
            <a:ext cx="8618687" cy="6463308"/>
          </a:xfrm>
          <a:prstGeom prst="rect">
            <a:avLst/>
          </a:prstGeom>
          <a:noFill/>
        </p:spPr>
        <p:txBody>
          <a:bodyPr wrap="square" rtlCol="0">
            <a:spAutoFit/>
          </a:bodyPr>
          <a:lstStyle/>
          <a:p>
            <a:r>
              <a:rPr lang="en-AU" dirty="0" smtClean="0"/>
              <a:t>I keep walking, keeping my head down and my eyes up. The two people talking are on same side of the road, but about fifty metres apart. Both of them are wearing black leather armour with swords at their sides. </a:t>
            </a:r>
          </a:p>
          <a:p>
            <a:endParaRPr lang="en-AU" dirty="0"/>
          </a:p>
          <a:p>
            <a:r>
              <a:rPr lang="en-AU" dirty="0" smtClean="0"/>
              <a:t>I’m ten metres past the first one when they notice me.</a:t>
            </a:r>
          </a:p>
          <a:p>
            <a:endParaRPr lang="en-AU" dirty="0"/>
          </a:p>
          <a:p>
            <a:r>
              <a:rPr lang="en-AU" dirty="0" smtClean="0"/>
              <a:t>“Hey! Stop right there!” he shouts as he runs towards me.</a:t>
            </a:r>
            <a:endParaRPr lang="en-AU" dirty="0"/>
          </a:p>
          <a:p>
            <a:endParaRPr lang="en-AU" dirty="0" smtClean="0"/>
          </a:p>
          <a:p>
            <a:r>
              <a:rPr lang="en-AU" dirty="0" smtClean="0"/>
              <a:t>I turn around quickly, slamming the palm of my hand upwards under his jaw. My hand connects, sending him cartwheeling backwards. He slumps to the dusty ground with a ‘thud’ and, straight away, he is knocked unconscious. </a:t>
            </a:r>
          </a:p>
          <a:p>
            <a:endParaRPr lang="en-AU" dirty="0"/>
          </a:p>
          <a:p>
            <a:r>
              <a:rPr lang="en-AU" dirty="0" smtClean="0"/>
              <a:t>I run to the unconscious man’s side. I tug at the sword, trying to pull it out. His friend, sword in hand, is twenty paves away and counting.</a:t>
            </a:r>
          </a:p>
          <a:p>
            <a:endParaRPr lang="en-AU" dirty="0"/>
          </a:p>
          <a:p>
            <a:r>
              <a:rPr lang="en-AU" dirty="0" smtClean="0"/>
              <a:t>I feel the sword slip, sliding out of the well-oiled scabbard. In a vain attempt, I swing the flat of the sword around…</a:t>
            </a:r>
          </a:p>
          <a:p>
            <a:endParaRPr lang="en-AU" dirty="0"/>
          </a:p>
          <a:p>
            <a:r>
              <a:rPr lang="en-AU" dirty="0" smtClean="0"/>
              <a:t>It loudly clangs against his helmet. The helmet absorbs some of the vibrations, but not enough to save him. He slumps to the path like a sack of potatoes, limbs sticking out at odd angles. </a:t>
            </a:r>
          </a:p>
          <a:p>
            <a:endParaRPr lang="en-AU" dirty="0"/>
          </a:p>
          <a:p>
            <a:r>
              <a:rPr lang="en-AU" dirty="0" smtClean="0"/>
              <a:t>Do I </a:t>
            </a:r>
            <a:r>
              <a:rPr lang="en-AU" dirty="0" smtClean="0">
                <a:hlinkClick r:id="rId2" action="ppaction://hlinksldjump"/>
              </a:rPr>
              <a:t>keep the sword </a:t>
            </a:r>
            <a:r>
              <a:rPr lang="en-AU" dirty="0" smtClean="0"/>
              <a:t>or do I </a:t>
            </a:r>
            <a:r>
              <a:rPr lang="en-AU" dirty="0" smtClean="0">
                <a:hlinkClick r:id="rId3" action="ppaction://hlinksldjump"/>
              </a:rPr>
              <a:t>leave the sword</a:t>
            </a:r>
            <a:r>
              <a:rPr lang="en-AU" dirty="0" smtClean="0"/>
              <a:t>?</a:t>
            </a:r>
            <a:endParaRPr lang="en-AU" dirty="0"/>
          </a:p>
        </p:txBody>
      </p:sp>
    </p:spTree>
    <p:extLst>
      <p:ext uri="{BB962C8B-B14F-4D97-AF65-F5344CB8AC3E}">
        <p14:creationId xmlns:p14="http://schemas.microsoft.com/office/powerpoint/2010/main" val="36774476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1508" y="96666"/>
            <a:ext cx="8568952" cy="6740307"/>
          </a:xfrm>
          <a:prstGeom prst="rect">
            <a:avLst/>
          </a:prstGeom>
          <a:noFill/>
        </p:spPr>
        <p:txBody>
          <a:bodyPr wrap="square" rtlCol="0">
            <a:spAutoFit/>
          </a:bodyPr>
          <a:lstStyle/>
          <a:p>
            <a:r>
              <a:rPr lang="en-AU" dirty="0" smtClean="0"/>
              <a:t>I grab the knife. The second I touch it, a number of weird things happen; the voice cuts off, an electric shock goes through my body, spreading from the top of my head to the tips of my toes. And finally, a noise like a hurricane sweeps down from the north, tugging at my hair.</a:t>
            </a:r>
          </a:p>
          <a:p>
            <a:endParaRPr lang="en-AU" dirty="0"/>
          </a:p>
          <a:p>
            <a:r>
              <a:rPr lang="en-AU" dirty="0" smtClean="0"/>
              <a:t>I shove the knife down my belt, and sit down on the moss covered rocks and watch the little bird play in the water.</a:t>
            </a:r>
          </a:p>
          <a:p>
            <a:endParaRPr lang="en-AU" dirty="0"/>
          </a:p>
          <a:p>
            <a:r>
              <a:rPr lang="en-AU" dirty="0" smtClean="0"/>
              <a:t>“</a:t>
            </a:r>
            <a:r>
              <a:rPr lang="en-AU" dirty="0" err="1" smtClean="0"/>
              <a:t>Dadadadaaa</a:t>
            </a:r>
            <a:r>
              <a:rPr lang="en-AU" dirty="0" smtClean="0"/>
              <a:t>!”</a:t>
            </a:r>
          </a:p>
          <a:p>
            <a:endParaRPr lang="en-AU" dirty="0"/>
          </a:p>
          <a:p>
            <a:r>
              <a:rPr lang="en-AU" dirty="0" smtClean="0"/>
              <a:t>A horn blasts through the silence. I wake up from the dream I was not aware I was having. I stand up, and walk over to the gap in the trees. Only then do I realise how high up I am on this U-shaped island. The little stream sparkles over the edge and fades to mist as it falls, with salt water mixing with fresh as it goes out to the endless sea.</a:t>
            </a:r>
          </a:p>
          <a:p>
            <a:endParaRPr lang="en-AU" dirty="0"/>
          </a:p>
          <a:p>
            <a:r>
              <a:rPr lang="en-AU" dirty="0" smtClean="0"/>
              <a:t>On the right side of the lagoon is a large town nestled on a beach, with a large castle at the far end of the of the U. But it’s the dock that grabs my attention. The entire population of the town must be standing on it. </a:t>
            </a:r>
          </a:p>
          <a:p>
            <a:endParaRPr lang="en-AU" dirty="0"/>
          </a:p>
          <a:p>
            <a:r>
              <a:rPr lang="en-AU" dirty="0" smtClean="0"/>
              <a:t>An entire fleet of ships is floating there, with the largest at the front. A cheer goes through the air, as the ships sail out into the ocean.</a:t>
            </a:r>
          </a:p>
          <a:p>
            <a:endParaRPr lang="en-AU" dirty="0"/>
          </a:p>
          <a:p>
            <a:r>
              <a:rPr lang="en-AU" dirty="0" smtClean="0"/>
              <a:t>I lie down, away from the edge, as the sun sets.                                                  </a:t>
            </a:r>
            <a:r>
              <a:rPr lang="en-AU" dirty="0" smtClean="0">
                <a:hlinkClick r:id="rId2" action="ppaction://hlinksldjump"/>
              </a:rPr>
              <a:t>Next</a:t>
            </a:r>
            <a:endParaRPr lang="en-AU" dirty="0" smtClean="0"/>
          </a:p>
        </p:txBody>
      </p:sp>
    </p:spTree>
    <p:extLst>
      <p:ext uri="{BB962C8B-B14F-4D97-AF65-F5344CB8AC3E}">
        <p14:creationId xmlns:p14="http://schemas.microsoft.com/office/powerpoint/2010/main" val="1127889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332656"/>
            <a:ext cx="8568952" cy="5632311"/>
          </a:xfrm>
          <a:prstGeom prst="rect">
            <a:avLst/>
          </a:prstGeom>
          <a:noFill/>
        </p:spPr>
        <p:txBody>
          <a:bodyPr wrap="square" rtlCol="0">
            <a:spAutoFit/>
          </a:bodyPr>
          <a:lstStyle/>
          <a:p>
            <a:r>
              <a:rPr lang="en-AU" dirty="0" smtClean="0"/>
              <a:t>I step away from the knife, leaving it on the rock. The voice seems to know my thoughts, so the last thing it says is a snarl. I walk over to one of the outer trees and sit down against it, as I watch the little bird play in the water.</a:t>
            </a:r>
            <a:endParaRPr lang="en-AU" dirty="0"/>
          </a:p>
          <a:p>
            <a:endParaRPr lang="en-AU" dirty="0"/>
          </a:p>
          <a:p>
            <a:r>
              <a:rPr lang="en-AU" dirty="0" smtClean="0"/>
              <a:t>“</a:t>
            </a:r>
            <a:r>
              <a:rPr lang="en-AU" dirty="0" err="1" smtClean="0"/>
              <a:t>Dadadadaaa</a:t>
            </a:r>
            <a:r>
              <a:rPr lang="en-AU" dirty="0" smtClean="0"/>
              <a:t>!”</a:t>
            </a:r>
            <a:endParaRPr lang="en-AU" dirty="0"/>
          </a:p>
          <a:p>
            <a:endParaRPr lang="en-AU" dirty="0"/>
          </a:p>
          <a:p>
            <a:r>
              <a:rPr lang="en-AU" dirty="0"/>
              <a:t>A horn blasts through the silence. I wake up from the dream I was not aware I was having. I stand up, and walk over to the gap in the trees. Only then do I realise how high up I am on this </a:t>
            </a:r>
            <a:r>
              <a:rPr lang="en-AU" dirty="0" smtClean="0"/>
              <a:t>U-shaped </a:t>
            </a:r>
            <a:r>
              <a:rPr lang="en-AU" dirty="0"/>
              <a:t>island. The little stream sparkles over the edge and fades to mist as it falls, with salt water mixing with fresh as it goes out to the endless sea.</a:t>
            </a:r>
          </a:p>
          <a:p>
            <a:endParaRPr lang="en-AU" dirty="0"/>
          </a:p>
          <a:p>
            <a:r>
              <a:rPr lang="en-AU" dirty="0"/>
              <a:t>On the right side of the lagoon is a large town nestled on a beach, with a large castle at the far end of the of the U. But it’s the dock that has my attention. The entire population of the town must be standing on </a:t>
            </a:r>
            <a:r>
              <a:rPr lang="en-AU" dirty="0" smtClean="0"/>
              <a:t>it. </a:t>
            </a:r>
            <a:endParaRPr lang="en-AU" dirty="0"/>
          </a:p>
          <a:p>
            <a:endParaRPr lang="en-AU" dirty="0"/>
          </a:p>
          <a:p>
            <a:r>
              <a:rPr lang="en-AU" dirty="0"/>
              <a:t>An entire fleet of ships is floating there, with the largest at the front. A cheer goes through the air, as the ships sail out into the ocean.</a:t>
            </a:r>
          </a:p>
          <a:p>
            <a:endParaRPr lang="en-AU" dirty="0"/>
          </a:p>
          <a:p>
            <a:r>
              <a:rPr lang="en-AU" dirty="0"/>
              <a:t>I lie down, away from the edge, as the sun sets.                                                  </a:t>
            </a:r>
            <a:r>
              <a:rPr lang="en-AU" dirty="0">
                <a:hlinkClick r:id="rId2" action="ppaction://hlinksldjump"/>
              </a:rPr>
              <a:t>Next</a:t>
            </a:r>
            <a:endParaRPr lang="en-AU" dirty="0"/>
          </a:p>
        </p:txBody>
      </p:sp>
    </p:spTree>
    <p:extLst>
      <p:ext uri="{BB962C8B-B14F-4D97-AF65-F5344CB8AC3E}">
        <p14:creationId xmlns:p14="http://schemas.microsoft.com/office/powerpoint/2010/main" val="319532854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 type=&quot;3&quot; unique_id=&quot;10005&quot;&gt;&lt;property id=&quot;20148&quot; value=&quot;5&quot;/&gt;&lt;property id=&quot;20300&quot; value=&quot;Slide 2&quot;/&gt;&lt;property id=&quot;20307&quot; value=&quot;257&quot;/&gt;&lt;/object&gt;&lt;object type=&quot;3&quot; unique_id=&quot;10006&quot;&gt;&lt;property id=&quot;20148&quot; value=&quot;5&quot;/&gt;&lt;property id=&quot;20300&quot; value=&quot;Slide 3&quot;/&gt;&lt;property id=&quot;20307&quot; value=&quot;258&quot;/&gt;&lt;/object&gt;&lt;object type=&quot;3&quot; unique_id=&quot;10007&quot;&gt;&lt;property id=&quot;20148&quot; value=&quot;5&quot;/&gt;&lt;property id=&quot;20300&quot; value=&quot;Slide 4&quot;/&gt;&lt;property id=&quot;20307&quot; value=&quot;259&quot;/&gt;&lt;/object&gt;&lt;object type=&quot;3&quot; unique_id=&quot;10008&quot;&gt;&lt;property id=&quot;20148&quot; value=&quot;5&quot;/&gt;&lt;property id=&quot;20300&quot; value=&quot;Slide 5&quot;/&gt;&lt;property id=&quot;20307&quot; value=&quot;260&quot;/&gt;&lt;/object&gt;&lt;object type=&quot;3&quot; unique_id=&quot;10009&quot;&gt;&lt;property id=&quot;20148&quot; value=&quot;5&quot;/&gt;&lt;property id=&quot;20300&quot; value=&quot;Slide 6&quot;/&gt;&lt;property id=&quot;20307&quot; value=&quot;261&quot;/&gt;&lt;/object&gt;&lt;object type=&quot;3&quot; unique_id=&quot;10010&quot;&gt;&lt;property id=&quot;20148&quot; value=&quot;5&quot;/&gt;&lt;property id=&quot;20300&quot; value=&quot;Slide 7&quot;/&gt;&lt;property id=&quot;20307&quot; value=&quot;262&quot;/&gt;&lt;/object&gt;&lt;/object&gt;&lt;/object&gt;&lt;/database&gt;"/>
  <p:tag name="SECTOMILLISECCONVERTED" val="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1821</TotalTime>
  <Words>9011</Words>
  <Application>Microsoft Office PowerPoint</Application>
  <PresentationFormat>On-screen Show (4:3)</PresentationFormat>
  <Paragraphs>558</Paragraphs>
  <Slides>45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Book Antiqua</vt:lpstr>
      <vt:lpstr>Calibri</vt:lpstr>
      <vt:lpstr>Wingdings</vt:lpstr>
      <vt:lpstr>Hardcover</vt:lpstr>
      <vt:lpstr>Part 1: A stroll in the park.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Well Done!</vt:lpstr>
      <vt:lpstr>Part 2: The Town  But first…</vt:lpstr>
      <vt:lpstr>So what did you pick?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Well Done!</vt:lpstr>
      <vt:lpstr> Part 3: The Finale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Congratulations!</vt:lpstr>
    </vt:vector>
  </TitlesOfParts>
  <Company>NSW, Department of Education and Training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Payne36, Daniel</dc:creator>
  <cp:lastModifiedBy>Sam Small</cp:lastModifiedBy>
  <cp:revision>219</cp:revision>
  <dcterms:created xsi:type="dcterms:W3CDTF">2018-06-22T04:15:16Z</dcterms:created>
  <dcterms:modified xsi:type="dcterms:W3CDTF">2018-07-06T04:55:20Z</dcterms:modified>
</cp:coreProperties>
</file>